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1" r:id="rId1"/>
  </p:sldMasterIdLst>
  <p:notesMasterIdLst>
    <p:notesMasterId r:id="rId28"/>
  </p:notesMasterIdLst>
  <p:handoutMasterIdLst>
    <p:handoutMasterId r:id="rId29"/>
  </p:handoutMasterIdLst>
  <p:sldIdLst>
    <p:sldId id="256" r:id="rId2"/>
    <p:sldId id="317" r:id="rId3"/>
    <p:sldId id="318" r:id="rId4"/>
    <p:sldId id="319" r:id="rId5"/>
    <p:sldId id="320" r:id="rId6"/>
    <p:sldId id="321" r:id="rId7"/>
    <p:sldId id="322" r:id="rId8"/>
    <p:sldId id="323" r:id="rId9"/>
    <p:sldId id="311" r:id="rId10"/>
    <p:sldId id="312" r:id="rId11"/>
    <p:sldId id="313" r:id="rId12"/>
    <p:sldId id="314" r:id="rId13"/>
    <p:sldId id="315" r:id="rId14"/>
    <p:sldId id="316" r:id="rId15"/>
    <p:sldId id="330" r:id="rId16"/>
    <p:sldId id="324" r:id="rId17"/>
    <p:sldId id="326" r:id="rId18"/>
    <p:sldId id="325" r:id="rId19"/>
    <p:sldId id="327" r:id="rId20"/>
    <p:sldId id="286" r:id="rId21"/>
    <p:sldId id="306" r:id="rId22"/>
    <p:sldId id="307" r:id="rId23"/>
    <p:sldId id="308" r:id="rId24"/>
    <p:sldId id="309" r:id="rId25"/>
    <p:sldId id="310" r:id="rId26"/>
    <p:sldId id="328" r:id="rId27"/>
  </p:sldIdLst>
  <p:sldSz cx="9144000" cy="5143500" type="screen16x9"/>
  <p:notesSz cx="6858000" cy="9144000"/>
  <p:embeddedFontLst>
    <p:embeddedFont>
      <p:font typeface="Anaheim" panose="020B0604020202020204" charset="0"/>
      <p:regular r:id="rId30"/>
    </p:embeddedFont>
    <p:embeddedFont>
      <p:font typeface="Bebas Neue" panose="020B0606020202050201" pitchFamily="34" charset="0"/>
      <p:regular r:id="rId31"/>
    </p:embeddedFont>
    <p:embeddedFont>
      <p:font typeface="Roboto Condensed Light" panose="02000000000000000000" pitchFamily="2" charset="0"/>
      <p:regular r:id="rId32"/>
      <p:italic r:id="rId33"/>
    </p:embeddedFont>
    <p:embeddedFont>
      <p:font typeface="Work Sans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793B"/>
    <a:srgbClr val="FF7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D442BD-CE6A-4265-8343-A6DF680999B9}" v="108" dt="2023-06-05T22:35:42.624"/>
  </p1510:revLst>
</p1510:revInfo>
</file>

<file path=ppt/tableStyles.xml><?xml version="1.0" encoding="utf-8"?>
<a:tblStyleLst xmlns:a="http://schemas.openxmlformats.org/drawingml/2006/main" def="{1F974AFB-01D2-40B0-9333-9FD3FC155233}">
  <a:tblStyle styleId="{1F974AFB-01D2-40B0-9333-9FD3FC1552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0" y="1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isal Othman" userId="9c5365cab4de2079" providerId="LiveId" clId="{F1D442BD-CE6A-4265-8343-A6DF680999B9}"/>
    <pc:docChg chg="undo custSel addSld delSld modSld sldOrd">
      <pc:chgData name="Faisal Othman" userId="9c5365cab4de2079" providerId="LiveId" clId="{F1D442BD-CE6A-4265-8343-A6DF680999B9}" dt="2023-06-05T22:36:52.091" v="309" actId="1076"/>
      <pc:docMkLst>
        <pc:docMk/>
      </pc:docMkLst>
      <pc:sldChg chg="modSp mod">
        <pc:chgData name="Faisal Othman" userId="9c5365cab4de2079" providerId="LiveId" clId="{F1D442BD-CE6A-4265-8343-A6DF680999B9}" dt="2023-06-04T11:38:12.255" v="1" actId="1035"/>
        <pc:sldMkLst>
          <pc:docMk/>
          <pc:sldMk cId="0" sldId="302"/>
        </pc:sldMkLst>
        <pc:grpChg chg="mod">
          <ac:chgData name="Faisal Othman" userId="9c5365cab4de2079" providerId="LiveId" clId="{F1D442BD-CE6A-4265-8343-A6DF680999B9}" dt="2023-06-04T11:38:12.255" v="1" actId="1035"/>
          <ac:grpSpMkLst>
            <pc:docMk/>
            <pc:sldMk cId="0" sldId="302"/>
            <ac:grpSpMk id="10808" creationId="{00000000-0000-0000-0000-000000000000}"/>
          </ac:grpSpMkLst>
        </pc:grpChg>
      </pc:sldChg>
      <pc:sldChg chg="modSp mod">
        <pc:chgData name="Faisal Othman" userId="9c5365cab4de2079" providerId="LiveId" clId="{F1D442BD-CE6A-4265-8343-A6DF680999B9}" dt="2023-06-04T11:37:41.045" v="0" actId="20577"/>
        <pc:sldMkLst>
          <pc:docMk/>
          <pc:sldMk cId="3442402128" sldId="310"/>
        </pc:sldMkLst>
        <pc:spChg chg="mod">
          <ac:chgData name="Faisal Othman" userId="9c5365cab4de2079" providerId="LiveId" clId="{F1D442BD-CE6A-4265-8343-A6DF680999B9}" dt="2023-06-04T11:37:41.045" v="0" actId="20577"/>
          <ac:spMkLst>
            <pc:docMk/>
            <pc:sldMk cId="3442402128" sldId="310"/>
            <ac:spMk id="378" creationId="{00000000-0000-0000-0000-000000000000}"/>
          </ac:spMkLst>
        </pc:spChg>
      </pc:sldChg>
      <pc:sldChg chg="new del">
        <pc:chgData name="Faisal Othman" userId="9c5365cab4de2079" providerId="LiveId" clId="{F1D442BD-CE6A-4265-8343-A6DF680999B9}" dt="2023-06-04T11:39:19.946" v="3" actId="680"/>
        <pc:sldMkLst>
          <pc:docMk/>
          <pc:sldMk cId="1770056376" sldId="324"/>
        </pc:sldMkLst>
      </pc:sldChg>
      <pc:sldChg chg="addSp delSp modSp new mod setBg">
        <pc:chgData name="Faisal Othman" userId="9c5365cab4de2079" providerId="LiveId" clId="{F1D442BD-CE6A-4265-8343-A6DF680999B9}" dt="2023-06-05T22:35:51.945" v="294" actId="14100"/>
        <pc:sldMkLst>
          <pc:docMk/>
          <pc:sldMk cId="1832754606" sldId="324"/>
        </pc:sldMkLst>
        <pc:spChg chg="del">
          <ac:chgData name="Faisal Othman" userId="9c5365cab4de2079" providerId="LiveId" clId="{F1D442BD-CE6A-4265-8343-A6DF680999B9}" dt="2023-06-04T11:39:52.874" v="26" actId="478"/>
          <ac:spMkLst>
            <pc:docMk/>
            <pc:sldMk cId="1832754606" sldId="324"/>
            <ac:spMk id="2" creationId="{DAA7E444-B9AC-F3E7-5C04-30C187D5F70E}"/>
          </ac:spMkLst>
        </pc:spChg>
        <pc:spChg chg="del">
          <ac:chgData name="Faisal Othman" userId="9c5365cab4de2079" providerId="LiveId" clId="{F1D442BD-CE6A-4265-8343-A6DF680999B9}" dt="2023-06-04T11:39:51.147" v="25" actId="478"/>
          <ac:spMkLst>
            <pc:docMk/>
            <pc:sldMk cId="1832754606" sldId="324"/>
            <ac:spMk id="3" creationId="{46BF1CC4-BCFD-912A-15D2-AFD0C7CDF26A}"/>
          </ac:spMkLst>
        </pc:spChg>
        <pc:spChg chg="del">
          <ac:chgData name="Faisal Othman" userId="9c5365cab4de2079" providerId="LiveId" clId="{F1D442BD-CE6A-4265-8343-A6DF680999B9}" dt="2023-06-04T11:39:48.731" v="24" actId="478"/>
          <ac:spMkLst>
            <pc:docMk/>
            <pc:sldMk cId="1832754606" sldId="324"/>
            <ac:spMk id="4" creationId="{B9B39DCE-EE87-801F-5C5E-FA5234AE2E8B}"/>
          </ac:spMkLst>
        </pc:spChg>
        <pc:spChg chg="del">
          <ac:chgData name="Faisal Othman" userId="9c5365cab4de2079" providerId="LiveId" clId="{F1D442BD-CE6A-4265-8343-A6DF680999B9}" dt="2023-06-04T11:39:45.963" v="23" actId="478"/>
          <ac:spMkLst>
            <pc:docMk/>
            <pc:sldMk cId="1832754606" sldId="324"/>
            <ac:spMk id="5" creationId="{DFEC7D4E-FB9E-E200-D871-36FB374944F2}"/>
          </ac:spMkLst>
        </pc:spChg>
        <pc:spChg chg="del">
          <ac:chgData name="Faisal Othman" userId="9c5365cab4de2079" providerId="LiveId" clId="{F1D442BD-CE6A-4265-8343-A6DF680999B9}" dt="2023-06-04T11:40:05.699" v="31" actId="478"/>
          <ac:spMkLst>
            <pc:docMk/>
            <pc:sldMk cId="1832754606" sldId="324"/>
            <ac:spMk id="6" creationId="{D8FBECBF-4EDA-D4A3-82EB-883779A6F049}"/>
          </ac:spMkLst>
        </pc:spChg>
        <pc:spChg chg="del">
          <ac:chgData name="Faisal Othman" userId="9c5365cab4de2079" providerId="LiveId" clId="{F1D442BD-CE6A-4265-8343-A6DF680999B9}" dt="2023-06-04T11:40:04.682" v="30" actId="478"/>
          <ac:spMkLst>
            <pc:docMk/>
            <pc:sldMk cId="1832754606" sldId="324"/>
            <ac:spMk id="7" creationId="{1F2C0054-5550-DA8D-C521-F000F291ED07}"/>
          </ac:spMkLst>
        </pc:spChg>
        <pc:spChg chg="del mod">
          <ac:chgData name="Faisal Othman" userId="9c5365cab4de2079" providerId="LiveId" clId="{F1D442BD-CE6A-4265-8343-A6DF680999B9}" dt="2023-06-04T11:40:02.635" v="29" actId="478"/>
          <ac:spMkLst>
            <pc:docMk/>
            <pc:sldMk cId="1832754606" sldId="324"/>
            <ac:spMk id="8" creationId="{6FF25907-E425-AAA6-D2F5-D2722D785715}"/>
          </ac:spMkLst>
        </pc:spChg>
        <pc:spChg chg="del">
          <ac:chgData name="Faisal Othman" userId="9c5365cab4de2079" providerId="LiveId" clId="{F1D442BD-CE6A-4265-8343-A6DF680999B9}" dt="2023-06-04T11:40:00.074" v="27" actId="478"/>
          <ac:spMkLst>
            <pc:docMk/>
            <pc:sldMk cId="1832754606" sldId="324"/>
            <ac:spMk id="9" creationId="{699EA224-96C7-482E-31ED-779F754CB2E6}"/>
          </ac:spMkLst>
        </pc:spChg>
        <pc:spChg chg="del">
          <ac:chgData name="Faisal Othman" userId="9c5365cab4de2079" providerId="LiveId" clId="{F1D442BD-CE6A-4265-8343-A6DF680999B9}" dt="2023-06-04T11:40:07.539" v="33" actId="478"/>
          <ac:spMkLst>
            <pc:docMk/>
            <pc:sldMk cId="1832754606" sldId="324"/>
            <ac:spMk id="10" creationId="{499CF572-21D8-F2B5-7131-9C4FC2875EF7}"/>
          </ac:spMkLst>
        </pc:spChg>
        <pc:spChg chg="del">
          <ac:chgData name="Faisal Othman" userId="9c5365cab4de2079" providerId="LiveId" clId="{F1D442BD-CE6A-4265-8343-A6DF680999B9}" dt="2023-06-04T11:40:10.323" v="35" actId="478"/>
          <ac:spMkLst>
            <pc:docMk/>
            <pc:sldMk cId="1832754606" sldId="324"/>
            <ac:spMk id="11" creationId="{1BCD988F-A4D9-CFE1-DA38-00A14BFB9126}"/>
          </ac:spMkLst>
        </pc:spChg>
        <pc:spChg chg="del">
          <ac:chgData name="Faisal Othman" userId="9c5365cab4de2079" providerId="LiveId" clId="{F1D442BD-CE6A-4265-8343-A6DF680999B9}" dt="2023-06-04T11:40:06.948" v="32" actId="478"/>
          <ac:spMkLst>
            <pc:docMk/>
            <pc:sldMk cId="1832754606" sldId="324"/>
            <ac:spMk id="12" creationId="{C88BCFB4-74BB-F4C3-9BBD-01637221D8AC}"/>
          </ac:spMkLst>
        </pc:spChg>
        <pc:spChg chg="del">
          <ac:chgData name="Faisal Othman" userId="9c5365cab4de2079" providerId="LiveId" clId="{F1D442BD-CE6A-4265-8343-A6DF680999B9}" dt="2023-06-04T11:40:09.162" v="34" actId="478"/>
          <ac:spMkLst>
            <pc:docMk/>
            <pc:sldMk cId="1832754606" sldId="324"/>
            <ac:spMk id="13" creationId="{F16D5E21-3203-C859-3B3B-8669A772A5DD}"/>
          </ac:spMkLst>
        </pc:spChg>
        <pc:spChg chg="mod">
          <ac:chgData name="Faisal Othman" userId="9c5365cab4de2079" providerId="LiveId" clId="{F1D442BD-CE6A-4265-8343-A6DF680999B9}" dt="2023-06-05T22:35:17.195" v="283" actId="1076"/>
          <ac:spMkLst>
            <pc:docMk/>
            <pc:sldMk cId="1832754606" sldId="324"/>
            <ac:spMk id="14" creationId="{8638F392-A053-5E70-A61C-BBD60EC578E4}"/>
          </ac:spMkLst>
        </pc:spChg>
        <pc:picChg chg="add del mod">
          <ac:chgData name="Faisal Othman" userId="9c5365cab4de2079" providerId="LiveId" clId="{F1D442BD-CE6A-4265-8343-A6DF680999B9}" dt="2023-06-05T22:35:45.886" v="291" actId="478"/>
          <ac:picMkLst>
            <pc:docMk/>
            <pc:sldMk cId="1832754606" sldId="324"/>
            <ac:picMk id="3" creationId="{F19C56FF-B2AE-5A4B-98FF-AC918731ABD5}"/>
          </ac:picMkLst>
        </pc:picChg>
        <pc:picChg chg="add mod">
          <ac:chgData name="Faisal Othman" userId="9c5365cab4de2079" providerId="LiveId" clId="{F1D442BD-CE6A-4265-8343-A6DF680999B9}" dt="2023-06-05T22:35:51.945" v="294" actId="14100"/>
          <ac:picMkLst>
            <pc:docMk/>
            <pc:sldMk cId="1832754606" sldId="324"/>
            <ac:picMk id="4" creationId="{DBB0200A-AA7A-55AB-71E8-EC22C64CFAF0}"/>
          </ac:picMkLst>
        </pc:picChg>
      </pc:sldChg>
      <pc:sldChg chg="addSp delSp modSp add mod ord">
        <pc:chgData name="Faisal Othman" userId="9c5365cab4de2079" providerId="LiveId" clId="{F1D442BD-CE6A-4265-8343-A6DF680999B9}" dt="2023-06-05T22:36:43.975" v="307" actId="1076"/>
        <pc:sldMkLst>
          <pc:docMk/>
          <pc:sldMk cId="2689121400" sldId="325"/>
        </pc:sldMkLst>
        <pc:spChg chg="mod">
          <ac:chgData name="Faisal Othman" userId="9c5365cab4de2079" providerId="LiveId" clId="{F1D442BD-CE6A-4265-8343-A6DF680999B9}" dt="2023-06-04T12:05:47.380" v="129" actId="1076"/>
          <ac:spMkLst>
            <pc:docMk/>
            <pc:sldMk cId="2689121400" sldId="325"/>
            <ac:spMk id="14" creationId="{8638F392-A053-5E70-A61C-BBD60EC578E4}"/>
          </ac:spMkLst>
        </pc:spChg>
        <pc:picChg chg="add del mod">
          <ac:chgData name="Faisal Othman" userId="9c5365cab4de2079" providerId="LiveId" clId="{F1D442BD-CE6A-4265-8343-A6DF680999B9}" dt="2023-06-04T12:02:53.738" v="108" actId="478"/>
          <ac:picMkLst>
            <pc:docMk/>
            <pc:sldMk cId="2689121400" sldId="325"/>
            <ac:picMk id="3" creationId="{3AAF621D-8554-7BC2-380D-3E3F1B70C2F6}"/>
          </ac:picMkLst>
        </pc:picChg>
        <pc:picChg chg="add del mod">
          <ac:chgData name="Faisal Othman" userId="9c5365cab4de2079" providerId="LiveId" clId="{F1D442BD-CE6A-4265-8343-A6DF680999B9}" dt="2023-06-05T22:36:19.158" v="300" actId="478"/>
          <ac:picMkLst>
            <pc:docMk/>
            <pc:sldMk cId="2689121400" sldId="325"/>
            <ac:picMk id="3" creationId="{463B3A5B-C6B9-455D-6B18-83072BAFC4C5}"/>
          </ac:picMkLst>
        </pc:picChg>
        <pc:picChg chg="add del mod">
          <ac:chgData name="Faisal Othman" userId="9c5365cab4de2079" providerId="LiveId" clId="{F1D442BD-CE6A-4265-8343-A6DF680999B9}" dt="2023-06-05T22:31:10.550" v="219" actId="478"/>
          <ac:picMkLst>
            <pc:docMk/>
            <pc:sldMk cId="2689121400" sldId="325"/>
            <ac:picMk id="4" creationId="{C28D635F-CF8B-7A64-E28D-74091B2256AA}"/>
          </ac:picMkLst>
        </pc:picChg>
        <pc:picChg chg="add del mod">
          <ac:chgData name="Faisal Othman" userId="9c5365cab4de2079" providerId="LiveId" clId="{F1D442BD-CE6A-4265-8343-A6DF680999B9}" dt="2023-06-04T12:02:53.322" v="107" actId="478"/>
          <ac:picMkLst>
            <pc:docMk/>
            <pc:sldMk cId="2689121400" sldId="325"/>
            <ac:picMk id="5" creationId="{6DEEB185-5EC4-5D05-1645-D6561AD56BDC}"/>
          </ac:picMkLst>
        </pc:picChg>
        <pc:picChg chg="add mod">
          <ac:chgData name="Faisal Othman" userId="9c5365cab4de2079" providerId="LiveId" clId="{F1D442BD-CE6A-4265-8343-A6DF680999B9}" dt="2023-06-05T22:36:43.975" v="307" actId="1076"/>
          <ac:picMkLst>
            <pc:docMk/>
            <pc:sldMk cId="2689121400" sldId="325"/>
            <ac:picMk id="5" creationId="{8A8F5BF1-D09E-5151-AE04-4EB92C96AD55}"/>
          </ac:picMkLst>
        </pc:picChg>
        <pc:picChg chg="add del mod">
          <ac:chgData name="Faisal Othman" userId="9c5365cab4de2079" providerId="LiveId" clId="{F1D442BD-CE6A-4265-8343-A6DF680999B9}" dt="2023-06-04T12:03:59.066" v="113" actId="478"/>
          <ac:picMkLst>
            <pc:docMk/>
            <pc:sldMk cId="2689121400" sldId="325"/>
            <ac:picMk id="7" creationId="{7CDBE89D-03C4-5F4F-3A4E-0DDDBB1EE3BA}"/>
          </ac:picMkLst>
        </pc:picChg>
        <pc:picChg chg="add del mod">
          <ac:chgData name="Faisal Othman" userId="9c5365cab4de2079" providerId="LiveId" clId="{F1D442BD-CE6A-4265-8343-A6DF680999B9}" dt="2023-06-04T12:05:31.514" v="120" actId="478"/>
          <ac:picMkLst>
            <pc:docMk/>
            <pc:sldMk cId="2689121400" sldId="325"/>
            <ac:picMk id="9" creationId="{BDC19906-DC9A-6053-6FDE-7485638E9CCB}"/>
          </ac:picMkLst>
        </pc:picChg>
        <pc:picChg chg="add del mod">
          <ac:chgData name="Faisal Othman" userId="9c5365cab4de2079" providerId="LiveId" clId="{F1D442BD-CE6A-4265-8343-A6DF680999B9}" dt="2023-06-04T12:05:30.243" v="119" actId="478"/>
          <ac:picMkLst>
            <pc:docMk/>
            <pc:sldMk cId="2689121400" sldId="325"/>
            <ac:picMk id="11" creationId="{16A0DF36-B998-569A-56B0-3E15DFC70739}"/>
          </ac:picMkLst>
        </pc:picChg>
        <pc:picChg chg="add del mod">
          <ac:chgData name="Faisal Othman" userId="9c5365cab4de2079" providerId="LiveId" clId="{F1D442BD-CE6A-4265-8343-A6DF680999B9}" dt="2023-06-04T12:07:00.298" v="132" actId="478"/>
          <ac:picMkLst>
            <pc:docMk/>
            <pc:sldMk cId="2689121400" sldId="325"/>
            <ac:picMk id="13" creationId="{C9081E51-B89F-8730-9B9B-F49250EC2275}"/>
          </ac:picMkLst>
        </pc:picChg>
        <pc:picChg chg="add del mod">
          <ac:chgData name="Faisal Othman" userId="9c5365cab4de2079" providerId="LiveId" clId="{F1D442BD-CE6A-4265-8343-A6DF680999B9}" dt="2023-06-04T12:07:44.995" v="139" actId="478"/>
          <ac:picMkLst>
            <pc:docMk/>
            <pc:sldMk cId="2689121400" sldId="325"/>
            <ac:picMk id="16" creationId="{D4DE2FE8-EC34-892A-F03B-5C0B46581450}"/>
          </ac:picMkLst>
        </pc:picChg>
        <pc:picChg chg="add del mod">
          <ac:chgData name="Faisal Othman" userId="9c5365cab4de2079" providerId="LiveId" clId="{F1D442BD-CE6A-4265-8343-A6DF680999B9}" dt="2023-06-05T22:29:09.358" v="213" actId="478"/>
          <ac:picMkLst>
            <pc:docMk/>
            <pc:sldMk cId="2689121400" sldId="325"/>
            <ac:picMk id="18" creationId="{171406A9-2AD0-1181-51C4-CE129C13EBDB}"/>
          </ac:picMkLst>
        </pc:picChg>
      </pc:sldChg>
      <pc:sldChg chg="new del">
        <pc:chgData name="Faisal Othman" userId="9c5365cab4de2079" providerId="LiveId" clId="{F1D442BD-CE6A-4265-8343-A6DF680999B9}" dt="2023-06-04T11:56:41.340" v="39" actId="47"/>
        <pc:sldMkLst>
          <pc:docMk/>
          <pc:sldMk cId="3156245042" sldId="325"/>
        </pc:sldMkLst>
      </pc:sldChg>
      <pc:sldChg chg="new del">
        <pc:chgData name="Faisal Othman" userId="9c5365cab4de2079" providerId="LiveId" clId="{F1D442BD-CE6A-4265-8343-A6DF680999B9}" dt="2023-06-04T11:56:46.363" v="43" actId="47"/>
        <pc:sldMkLst>
          <pc:docMk/>
          <pc:sldMk cId="3794764707" sldId="325"/>
        </pc:sldMkLst>
      </pc:sldChg>
      <pc:sldChg chg="addSp delSp modSp add mod">
        <pc:chgData name="Faisal Othman" userId="9c5365cab4de2079" providerId="LiveId" clId="{F1D442BD-CE6A-4265-8343-A6DF680999B9}" dt="2023-06-05T22:36:52.091" v="309" actId="1076"/>
        <pc:sldMkLst>
          <pc:docMk/>
          <pc:sldMk cId="470930062" sldId="326"/>
        </pc:sldMkLst>
        <pc:spChg chg="mod">
          <ac:chgData name="Faisal Othman" userId="9c5365cab4de2079" providerId="LiveId" clId="{F1D442BD-CE6A-4265-8343-A6DF680999B9}" dt="2023-06-05T22:26:16.795" v="206" actId="1076"/>
          <ac:spMkLst>
            <pc:docMk/>
            <pc:sldMk cId="470930062" sldId="326"/>
            <ac:spMk id="14" creationId="{8638F392-A053-5E70-A61C-BBD60EC578E4}"/>
          </ac:spMkLst>
        </pc:spChg>
        <pc:picChg chg="add del mod">
          <ac:chgData name="Faisal Othman" userId="9c5365cab4de2079" providerId="LiveId" clId="{F1D442BD-CE6A-4265-8343-A6DF680999B9}" dt="2023-06-05T22:18:17.183" v="185" actId="478"/>
          <ac:picMkLst>
            <pc:docMk/>
            <pc:sldMk cId="470930062" sldId="326"/>
            <ac:picMk id="3" creationId="{3C1C3CCA-44BD-FABA-B92A-0F5C3BA0D8C8}"/>
          </ac:picMkLst>
        </pc:picChg>
        <pc:picChg chg="add del mod">
          <ac:chgData name="Faisal Othman" userId="9c5365cab4de2079" providerId="LiveId" clId="{F1D442BD-CE6A-4265-8343-A6DF680999B9}" dt="2023-06-05T22:18:43.622" v="191" actId="478"/>
          <ac:picMkLst>
            <pc:docMk/>
            <pc:sldMk cId="470930062" sldId="326"/>
            <ac:picMk id="5" creationId="{EFF642ED-93C2-607C-F1CD-AB1CD925ED33}"/>
          </ac:picMkLst>
        </pc:picChg>
        <pc:picChg chg="add del mod">
          <ac:chgData name="Faisal Othman" userId="9c5365cab4de2079" providerId="LiveId" clId="{F1D442BD-CE6A-4265-8343-A6DF680999B9}" dt="2023-06-05T22:23:30.942" v="198" actId="478"/>
          <ac:picMkLst>
            <pc:docMk/>
            <pc:sldMk cId="470930062" sldId="326"/>
            <ac:picMk id="7" creationId="{9E687A5F-008B-262A-68D0-539C2708DEA8}"/>
          </ac:picMkLst>
        </pc:picChg>
        <pc:picChg chg="add del mod">
          <ac:chgData name="Faisal Othman" userId="9c5365cab4de2079" providerId="LiveId" clId="{F1D442BD-CE6A-4265-8343-A6DF680999B9}" dt="2023-06-05T22:24:43.158" v="201" actId="478"/>
          <ac:picMkLst>
            <pc:docMk/>
            <pc:sldMk cId="470930062" sldId="326"/>
            <ac:picMk id="9" creationId="{7C04184C-C4F7-26DF-172D-D55AA220A470}"/>
          </ac:picMkLst>
        </pc:picChg>
        <pc:picChg chg="add mod">
          <ac:chgData name="Faisal Othman" userId="9c5365cab4de2079" providerId="LiveId" clId="{F1D442BD-CE6A-4265-8343-A6DF680999B9}" dt="2023-06-05T22:36:52.091" v="309" actId="1076"/>
          <ac:picMkLst>
            <pc:docMk/>
            <pc:sldMk cId="470930062" sldId="326"/>
            <ac:picMk id="11" creationId="{C45D5186-FAFD-1928-796B-C8F2641BAE24}"/>
          </ac:picMkLst>
        </pc:picChg>
      </pc:sldChg>
      <pc:sldChg chg="new del">
        <pc:chgData name="Faisal Othman" userId="9c5365cab4de2079" providerId="LiveId" clId="{F1D442BD-CE6A-4265-8343-A6DF680999B9}" dt="2023-06-04T11:56:42.618" v="40" actId="47"/>
        <pc:sldMkLst>
          <pc:docMk/>
          <pc:sldMk cId="3878882404" sldId="326"/>
        </pc:sldMkLst>
      </pc:sldChg>
      <pc:sldChg chg="addSp delSp modSp add mod">
        <pc:chgData name="Faisal Othman" userId="9c5365cab4de2079" providerId="LiveId" clId="{F1D442BD-CE6A-4265-8343-A6DF680999B9}" dt="2023-06-05T22:36:34.188" v="306" actId="1076"/>
        <pc:sldMkLst>
          <pc:docMk/>
          <pc:sldMk cId="286819919" sldId="327"/>
        </pc:sldMkLst>
        <pc:spChg chg="mod">
          <ac:chgData name="Faisal Othman" userId="9c5365cab4de2079" providerId="LiveId" clId="{F1D442BD-CE6A-4265-8343-A6DF680999B9}" dt="2023-06-04T11:59:08.875" v="99" actId="20577"/>
          <ac:spMkLst>
            <pc:docMk/>
            <pc:sldMk cId="286819919" sldId="327"/>
            <ac:spMk id="14" creationId="{8638F392-A053-5E70-A61C-BBD60EC578E4}"/>
          </ac:spMkLst>
        </pc:spChg>
        <pc:grpChg chg="add del mod">
          <ac:chgData name="Faisal Othman" userId="9c5365cab4de2079" providerId="LiveId" clId="{F1D442BD-CE6A-4265-8343-A6DF680999B9}" dt="2023-06-04T12:15:04.630" v="172"/>
          <ac:grpSpMkLst>
            <pc:docMk/>
            <pc:sldMk cId="286819919" sldId="327"/>
            <ac:grpSpMk id="8" creationId="{762D3149-A601-1B73-793B-0F502D83EEA5}"/>
          </ac:grpSpMkLst>
        </pc:grpChg>
        <pc:grpChg chg="mod">
          <ac:chgData name="Faisal Othman" userId="9c5365cab4de2079" providerId="LiveId" clId="{F1D442BD-CE6A-4265-8343-A6DF680999B9}" dt="2023-06-04T12:14:42.140" v="161"/>
          <ac:grpSpMkLst>
            <pc:docMk/>
            <pc:sldMk cId="286819919" sldId="327"/>
            <ac:grpSpMk id="12" creationId="{214E9A32-CB5C-34D1-EC63-B2D949A64329}"/>
          </ac:grpSpMkLst>
        </pc:grpChg>
        <pc:picChg chg="add del mod">
          <ac:chgData name="Faisal Othman" userId="9c5365cab4de2079" providerId="LiveId" clId="{F1D442BD-CE6A-4265-8343-A6DF680999B9}" dt="2023-06-04T12:11:00.635" v="145" actId="478"/>
          <ac:picMkLst>
            <pc:docMk/>
            <pc:sldMk cId="286819919" sldId="327"/>
            <ac:picMk id="3" creationId="{5B9C80C0-2834-BC04-C194-DC291B53A745}"/>
          </ac:picMkLst>
        </pc:picChg>
        <pc:picChg chg="add mod">
          <ac:chgData name="Faisal Othman" userId="9c5365cab4de2079" providerId="LiveId" clId="{F1D442BD-CE6A-4265-8343-A6DF680999B9}" dt="2023-06-05T22:36:34.188" v="306" actId="1076"/>
          <ac:picMkLst>
            <pc:docMk/>
            <pc:sldMk cId="286819919" sldId="327"/>
            <ac:picMk id="3" creationId="{F59925AC-BBAE-EB61-8545-4C914313FE6E}"/>
          </ac:picMkLst>
        </pc:picChg>
        <pc:picChg chg="add del mod">
          <ac:chgData name="Faisal Othman" userId="9c5365cab4de2079" providerId="LiveId" clId="{F1D442BD-CE6A-4265-8343-A6DF680999B9}" dt="2023-06-04T12:14:52.002" v="166" actId="478"/>
          <ac:picMkLst>
            <pc:docMk/>
            <pc:sldMk cId="286819919" sldId="327"/>
            <ac:picMk id="5" creationId="{87727A27-68DA-593D-8C55-6876DB026A7B}"/>
          </ac:picMkLst>
        </pc:picChg>
        <pc:picChg chg="add del mod">
          <ac:chgData name="Faisal Othman" userId="9c5365cab4de2079" providerId="LiveId" clId="{F1D442BD-CE6A-4265-8343-A6DF680999B9}" dt="2023-06-05T22:28:57.758" v="208" actId="478"/>
          <ac:picMkLst>
            <pc:docMk/>
            <pc:sldMk cId="286819919" sldId="327"/>
            <ac:picMk id="10" creationId="{937E5156-E6E2-21A4-42AC-1FFAA8E4FDED}"/>
          </ac:picMkLst>
        </pc:picChg>
        <pc:inkChg chg="add del mod">
          <ac:chgData name="Faisal Othman" userId="9c5365cab4de2079" providerId="LiveId" clId="{F1D442BD-CE6A-4265-8343-A6DF680999B9}" dt="2023-06-04T12:15:04.630" v="173"/>
          <ac:inkMkLst>
            <pc:docMk/>
            <pc:sldMk cId="286819919" sldId="327"/>
            <ac:inkMk id="6" creationId="{4D01CC63-25AD-F02E-D7D8-412B1AA2513D}"/>
          </ac:inkMkLst>
        </pc:inkChg>
        <pc:inkChg chg="add del mod">
          <ac:chgData name="Faisal Othman" userId="9c5365cab4de2079" providerId="LiveId" clId="{F1D442BD-CE6A-4265-8343-A6DF680999B9}" dt="2023-06-04T12:15:04.630" v="172"/>
          <ac:inkMkLst>
            <pc:docMk/>
            <pc:sldMk cId="286819919" sldId="327"/>
            <ac:inkMk id="7" creationId="{D55D23B8-1FDD-CAC3-9D76-60B143358613}"/>
          </ac:inkMkLst>
        </pc:inkChg>
        <pc:inkChg chg="add del mod">
          <ac:chgData name="Faisal Othman" userId="9c5365cab4de2079" providerId="LiveId" clId="{F1D442BD-CE6A-4265-8343-A6DF680999B9}" dt="2023-06-04T12:14:42.140" v="161"/>
          <ac:inkMkLst>
            <pc:docMk/>
            <pc:sldMk cId="286819919" sldId="327"/>
            <ac:inkMk id="11" creationId="{EE442078-0C7D-60FC-B9B7-15DD39138E96}"/>
          </ac:inkMkLst>
        </pc:inkChg>
        <pc:inkChg chg="add del">
          <ac:chgData name="Faisal Othman" userId="9c5365cab4de2079" providerId="LiveId" clId="{F1D442BD-CE6A-4265-8343-A6DF680999B9}" dt="2023-06-04T12:14:45.324" v="164" actId="9405"/>
          <ac:inkMkLst>
            <pc:docMk/>
            <pc:sldMk cId="286819919" sldId="327"/>
            <ac:inkMk id="13" creationId="{E726A848-9026-DD66-5CC8-8164EEA6313B}"/>
          </ac:inkMkLst>
        </pc:inkChg>
      </pc:sldChg>
      <pc:sldChg chg="new del">
        <pc:chgData name="Faisal Othman" userId="9c5365cab4de2079" providerId="LiveId" clId="{F1D442BD-CE6A-4265-8343-A6DF680999B9}" dt="2023-06-04T11:56:43.540" v="41" actId="47"/>
        <pc:sldMkLst>
          <pc:docMk/>
          <pc:sldMk cId="2069978169" sldId="327"/>
        </pc:sldMkLst>
      </pc:sldChg>
      <pc:sldChg chg="add del">
        <pc:chgData name="Faisal Othman" userId="9c5365cab4de2079" providerId="LiveId" clId="{F1D442BD-CE6A-4265-8343-A6DF680999B9}" dt="2023-06-04T11:57:42.246" v="61"/>
        <pc:sldMkLst>
          <pc:docMk/>
          <pc:sldMk cId="1019216601" sldId="328"/>
        </pc:sldMkLst>
      </pc:sldChg>
      <pc:sldChg chg="add del">
        <pc:chgData name="Faisal Othman" userId="9c5365cab4de2079" providerId="LiveId" clId="{F1D442BD-CE6A-4265-8343-A6DF680999B9}" dt="2023-06-04T11:57:45.470" v="63"/>
        <pc:sldMkLst>
          <pc:docMk/>
          <pc:sldMk cId="2848482873" sldId="328"/>
        </pc:sldMkLst>
      </pc:sldChg>
      <pc:sldChg chg="add del">
        <pc:chgData name="Faisal Othman" userId="9c5365cab4de2079" providerId="LiveId" clId="{F1D442BD-CE6A-4265-8343-A6DF680999B9}" dt="2023-06-04T11:57:58.037" v="65" actId="47"/>
        <pc:sldMkLst>
          <pc:docMk/>
          <pc:sldMk cId="3444348449" sldId="32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E9DD52C-C463-688F-8025-2A63A48000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96692-6886-EB00-E190-020A0A4BEF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061B4454-7F8E-497C-88D0-82AF43C83994}" type="datetimeFigureOut">
              <a:rPr lang="ar-SA" smtClean="0"/>
              <a:t>18/11/1444</a:t>
            </a:fld>
            <a:endParaRPr lang="ar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5C173-1A22-953F-18AE-A6E863FEC2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5CD8EE-3F29-E28A-514C-5D053F69F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08124EB-5E34-455B-8513-005304E465E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9602882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4361a24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4361a24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9ffe1e2d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9ffe1e2d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072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4361a249a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4361a249a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063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4361a249a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4361a249a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090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4361a249a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4361a249a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649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4361a249a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4361a249a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514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1958c8b9cf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11958c8b9cf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066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1199ffe1e2d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1199ffe1e2d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1958c8b9cf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1958c8b9cf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137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1958c8b9cf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1958c8b9cf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918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1958c8b9cf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1958c8b9cf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127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8ad8b1eb5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8ad8b1eb5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110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1958c8b9cf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1958c8b9cf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59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99ffe1e2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99ffe1e2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929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199ffe1e2d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199ffe1e2d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383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1958c8b9cf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1958c8b9cf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727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9ffe1e2d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9ffe1e2d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116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9ffe1e2d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9ffe1e2d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337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1958c8b9cf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1958c8b9cf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440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1958c8b9cf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1958c8b9cf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013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1958c8b9cf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1958c8b9cf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091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1958c8b9cf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11958c8b9cf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838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619" y="1913524"/>
            <a:ext cx="4142100" cy="1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626" y="3923775"/>
            <a:ext cx="4142100" cy="3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C95CDA-1824-9157-BF37-1E5BFBCE07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8"/>
          <p:cNvCxnSpPr/>
          <p:nvPr/>
        </p:nvCxnSpPr>
        <p:spPr>
          <a:xfrm>
            <a:off x="7371325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720000" y="1789050"/>
            <a:ext cx="5374800" cy="15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-601688" y="2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2FFC87-FBFE-F184-B00C-EBC1B59D0A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>
            <a:spLocks noGrp="1"/>
          </p:cNvSpPr>
          <p:nvPr>
            <p:ph type="subTitle" idx="1"/>
          </p:nvPr>
        </p:nvSpPr>
        <p:spPr>
          <a:xfrm>
            <a:off x="5525051" y="2262998"/>
            <a:ext cx="28467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2"/>
          </p:nvPr>
        </p:nvSpPr>
        <p:spPr>
          <a:xfrm>
            <a:off x="5519075" y="1814279"/>
            <a:ext cx="2846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3"/>
          </p:nvPr>
        </p:nvSpPr>
        <p:spPr>
          <a:xfrm>
            <a:off x="5528043" y="3612098"/>
            <a:ext cx="28467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4"/>
          </p:nvPr>
        </p:nvSpPr>
        <p:spPr>
          <a:xfrm>
            <a:off x="5522067" y="3163379"/>
            <a:ext cx="2846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5"/>
          </p:nvPr>
        </p:nvSpPr>
        <p:spPr>
          <a:xfrm>
            <a:off x="775208" y="2262998"/>
            <a:ext cx="28377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6"/>
          </p:nvPr>
        </p:nvSpPr>
        <p:spPr>
          <a:xfrm>
            <a:off x="769250" y="1814279"/>
            <a:ext cx="2837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7"/>
          </p:nvPr>
        </p:nvSpPr>
        <p:spPr>
          <a:xfrm>
            <a:off x="778191" y="3612098"/>
            <a:ext cx="28377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8"/>
          </p:nvPr>
        </p:nvSpPr>
        <p:spPr>
          <a:xfrm>
            <a:off x="772233" y="3163379"/>
            <a:ext cx="2837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/>
          <p:nvPr/>
        </p:nvSpPr>
        <p:spPr>
          <a:xfrm>
            <a:off x="-184221" y="-239750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4FDA76-F9D6-1F67-F32E-7970606AEC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777600" y="535000"/>
            <a:ext cx="75888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8428912" y="379552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904E47-89EB-5E01-C047-E2D024BFD6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6"/>
          <p:cNvSpPr/>
          <p:nvPr/>
        </p:nvSpPr>
        <p:spPr>
          <a:xfrm>
            <a:off x="-401163" y="-9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F9B43E-2EB5-7A0E-73E2-C6FFB1EFA2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/>
          <p:nvPr/>
        </p:nvSpPr>
        <p:spPr>
          <a:xfrm>
            <a:off x="-576871" y="4194150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8" name="Google Shape;178;p27"/>
          <p:cNvCxnSpPr/>
          <p:nvPr/>
        </p:nvCxnSpPr>
        <p:spPr>
          <a:xfrm>
            <a:off x="7383275" y="535000"/>
            <a:ext cx="1760700" cy="0"/>
          </a:xfrm>
          <a:prstGeom prst="straightConnector1">
            <a:avLst/>
          </a:prstGeom>
          <a:noFill/>
          <a:ln w="19050" cap="flat" cmpd="sng">
            <a:solidFill>
              <a:srgbClr val="FF7E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3CCCFC-52E7-EF38-EF31-59BB8C4DF9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1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1"/>
          <p:cNvCxnSpPr/>
          <p:nvPr/>
        </p:nvCxnSpPr>
        <p:spPr>
          <a:xfrm>
            <a:off x="7371325" y="4608225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31"/>
          <p:cNvSpPr/>
          <p:nvPr/>
        </p:nvSpPr>
        <p:spPr>
          <a:xfrm>
            <a:off x="-553563" y="-9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B23A73-526B-88C9-3FAB-5EEB923F29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>
            <a:off x="8428904" y="-123825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569968-FCD6-73E5-D978-67198DBDAF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407500"/>
            <a:ext cx="6813600" cy="27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50"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7383300" y="4608500"/>
            <a:ext cx="1760700" cy="0"/>
          </a:xfrm>
          <a:prstGeom prst="straightConnector1">
            <a:avLst/>
          </a:prstGeom>
          <a:noFill/>
          <a:ln w="19050" cap="flat" cmpd="sng">
            <a:solidFill>
              <a:srgbClr val="FF7E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/>
          <p:nvPr/>
        </p:nvSpPr>
        <p:spPr>
          <a:xfrm>
            <a:off x="8424004" y="-212600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060E4D-153B-ADBA-28E4-B82ED65356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/>
          <p:nvPr/>
        </p:nvSpPr>
        <p:spPr>
          <a:xfrm>
            <a:off x="8365779" y="-267550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0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01D24B-FAC6-3BAE-D798-6029210DAA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219875" y="1354500"/>
            <a:ext cx="6704100" cy="24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-132813" y="4090827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5364604" y="-756250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D9C6E7-AA95-F4EF-7DB9-5D44D76E80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493984-CFBD-80B4-2BF8-05220E9450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>
            <a:spLocks noGrp="1"/>
          </p:cNvSpPr>
          <p:nvPr>
            <p:ph type="title" hasCustomPrompt="1"/>
          </p:nvPr>
        </p:nvSpPr>
        <p:spPr>
          <a:xfrm>
            <a:off x="3061001" y="2881410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>
            <a:off x="724727" y="2881410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 hasCustomPrompt="1"/>
          </p:nvPr>
        </p:nvSpPr>
        <p:spPr>
          <a:xfrm>
            <a:off x="3061001" y="1183215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724727" y="1183215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724725" y="2356959"/>
            <a:ext cx="2252700" cy="56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5"/>
          </p:nvPr>
        </p:nvSpPr>
        <p:spPr>
          <a:xfrm>
            <a:off x="3060997" y="2356951"/>
            <a:ext cx="2257500" cy="56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6"/>
          </p:nvPr>
        </p:nvSpPr>
        <p:spPr>
          <a:xfrm>
            <a:off x="720000" y="1965203"/>
            <a:ext cx="22527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7"/>
          </p:nvPr>
        </p:nvSpPr>
        <p:spPr>
          <a:xfrm>
            <a:off x="3060997" y="1965197"/>
            <a:ext cx="22575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8"/>
          </p:nvPr>
        </p:nvSpPr>
        <p:spPr>
          <a:xfrm>
            <a:off x="719825" y="4041782"/>
            <a:ext cx="2252700" cy="56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9"/>
          </p:nvPr>
        </p:nvSpPr>
        <p:spPr>
          <a:xfrm>
            <a:off x="3056099" y="4041775"/>
            <a:ext cx="2257500" cy="56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3"/>
          </p:nvPr>
        </p:nvSpPr>
        <p:spPr>
          <a:xfrm>
            <a:off x="715100" y="3650104"/>
            <a:ext cx="22527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4"/>
          </p:nvPr>
        </p:nvSpPr>
        <p:spPr>
          <a:xfrm>
            <a:off x="3056097" y="3650099"/>
            <a:ext cx="22575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5"/>
          </p:nvPr>
        </p:nvSpPr>
        <p:spPr>
          <a:xfrm>
            <a:off x="726400" y="535000"/>
            <a:ext cx="49668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7B370E-A87F-F80E-316C-3E29B5D013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715100" y="3187100"/>
            <a:ext cx="4384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715100" y="1424500"/>
            <a:ext cx="4384200" cy="16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cxnSp>
        <p:nvCxnSpPr>
          <p:cNvPr id="79" name="Google Shape;79;p14"/>
          <p:cNvCxnSpPr/>
          <p:nvPr/>
        </p:nvCxnSpPr>
        <p:spPr>
          <a:xfrm>
            <a:off x="0" y="5350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610F53-2B04-799F-793F-8715E85CB8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5"/>
          <p:cNvCxnSpPr/>
          <p:nvPr/>
        </p:nvCxnSpPr>
        <p:spPr>
          <a:xfrm>
            <a:off x="0" y="5350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961800" y="2342128"/>
            <a:ext cx="32196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961800" y="1131583"/>
            <a:ext cx="3219600" cy="11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7852029" y="4608500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EB93D8-D6F6-5E70-8E8B-762DF82EE4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7371325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715100" y="1334850"/>
            <a:ext cx="7446900" cy="30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8385054" y="-46025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21683-C635-F9AD-7144-91EE05202E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6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23CCB7-0DE4-7B5B-900C-9F4ECB53C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67381" y="4747092"/>
            <a:ext cx="54124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27E15-5D6C-4195-A66D-55160C10196C}" type="slidenum">
              <a:rPr lang="ar-SA" smtClean="0"/>
              <a:pPr/>
              <a:t>‹#›</a:t>
            </a:fld>
            <a:endParaRPr lang="ar-SA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8" r:id="rId5"/>
    <p:sldLayoutId id="2147483659" r:id="rId6"/>
    <p:sldLayoutId id="2147483660" r:id="rId7"/>
    <p:sldLayoutId id="2147483661" r:id="rId8"/>
    <p:sldLayoutId id="2147483663" r:id="rId9"/>
    <p:sldLayoutId id="2147483664" r:id="rId10"/>
    <p:sldLayoutId id="2147483669" r:id="rId11"/>
    <p:sldLayoutId id="2147483671" r:id="rId12"/>
    <p:sldLayoutId id="2147483672" r:id="rId13"/>
    <p:sldLayoutId id="2147483673" r:id="rId14"/>
    <p:sldLayoutId id="2147483677" r:id="rId15"/>
    <p:sldLayoutId id="2147483678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6"/>
          <p:cNvPicPr preferRelativeResize="0"/>
          <p:nvPr/>
        </p:nvPicPr>
        <p:blipFill>
          <a:blip r:embed="rId3"/>
          <a:srcRect l="25436" r="25436"/>
          <a:stretch/>
        </p:blipFill>
        <p:spPr>
          <a:xfrm>
            <a:off x="0" y="349850"/>
            <a:ext cx="3328674" cy="44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 txBox="1">
            <a:spLocks noGrp="1"/>
          </p:cNvSpPr>
          <p:nvPr>
            <p:ph type="ctrTitle"/>
          </p:nvPr>
        </p:nvSpPr>
        <p:spPr>
          <a:xfrm>
            <a:off x="4220750" y="3251817"/>
            <a:ext cx="4142100" cy="13342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By Group 4:</a:t>
            </a:r>
            <a:br>
              <a:rPr lang="en" sz="1800" dirty="0"/>
            </a:br>
            <a:r>
              <a:rPr lang="en" sz="1800" dirty="0"/>
              <a:t>Zayed Mohammed</a:t>
            </a:r>
            <a:br>
              <a:rPr lang="en" sz="1800" dirty="0"/>
            </a:br>
            <a:r>
              <a:rPr lang="en" sz="1800" dirty="0"/>
              <a:t>Abdullah Alharbi</a:t>
            </a:r>
            <a:br>
              <a:rPr lang="en" sz="1800" dirty="0"/>
            </a:br>
            <a:r>
              <a:rPr lang="en" sz="1800" dirty="0"/>
              <a:t>Faisal Othman</a:t>
            </a:r>
            <a:br>
              <a:rPr lang="en" sz="1800" dirty="0"/>
            </a:br>
            <a:r>
              <a:rPr lang="en" sz="1800" dirty="0"/>
              <a:t>Faisal Al Ragheeb</a:t>
            </a:r>
            <a:endParaRPr sz="1800" dirty="0">
              <a:solidFill>
                <a:schemeClr val="accent3"/>
              </a:solidFill>
            </a:endParaRPr>
          </a:p>
        </p:txBody>
      </p:sp>
      <p:sp>
        <p:nvSpPr>
          <p:cNvPr id="222" name="Google Shape;222;p36"/>
          <p:cNvSpPr/>
          <p:nvPr/>
        </p:nvSpPr>
        <p:spPr>
          <a:xfrm>
            <a:off x="4294050" y="1470073"/>
            <a:ext cx="3114127" cy="4028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Work Sans"/>
            </a:endParaRPr>
          </a:p>
        </p:txBody>
      </p:sp>
      <p:cxnSp>
        <p:nvCxnSpPr>
          <p:cNvPr id="224" name="Google Shape;224;p36"/>
          <p:cNvCxnSpPr/>
          <p:nvPr/>
        </p:nvCxnSpPr>
        <p:spPr>
          <a:xfrm>
            <a:off x="8310600" y="1300280"/>
            <a:ext cx="833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6"/>
          <p:cNvSpPr txBox="1"/>
          <p:nvPr/>
        </p:nvSpPr>
        <p:spPr>
          <a:xfrm>
            <a:off x="7554086" y="1152230"/>
            <a:ext cx="719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2023</a:t>
            </a:r>
            <a:endParaRPr sz="1700" b="1" dirty="0">
              <a:solidFill>
                <a:schemeClr val="lt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6" name="Google Shape;226;p36"/>
          <p:cNvSpPr/>
          <p:nvPr/>
        </p:nvSpPr>
        <p:spPr>
          <a:xfrm>
            <a:off x="4294050" y="1470073"/>
            <a:ext cx="1706701" cy="4028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KAU SV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Work Sans"/>
            </a:endParaRPr>
          </a:p>
        </p:txBody>
      </p:sp>
      <p:grpSp>
        <p:nvGrpSpPr>
          <p:cNvPr id="227" name="Google Shape;227;p36"/>
          <p:cNvGrpSpPr/>
          <p:nvPr/>
        </p:nvGrpSpPr>
        <p:grpSpPr>
          <a:xfrm>
            <a:off x="2757775" y="3736500"/>
            <a:ext cx="1160100" cy="1160100"/>
            <a:chOff x="2757775" y="3736500"/>
            <a:chExt cx="1160100" cy="1160100"/>
          </a:xfrm>
        </p:grpSpPr>
        <p:sp>
          <p:nvSpPr>
            <p:cNvPr id="228" name="Google Shape;228;p36"/>
            <p:cNvSpPr/>
            <p:nvPr/>
          </p:nvSpPr>
          <p:spPr>
            <a:xfrm>
              <a:off x="2757775" y="3736500"/>
              <a:ext cx="1160100" cy="116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47625" dir="39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9" name="Google Shape;229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90075" y="3763475"/>
              <a:ext cx="1095499" cy="110616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0" name="Google Shape;230;p36"/>
            <p:cNvGrpSpPr/>
            <p:nvPr/>
          </p:nvGrpSpPr>
          <p:grpSpPr>
            <a:xfrm>
              <a:off x="3092950" y="4047050"/>
              <a:ext cx="489756" cy="538995"/>
              <a:chOff x="2231975" y="3302350"/>
              <a:chExt cx="489756" cy="538995"/>
            </a:xfrm>
          </p:grpSpPr>
          <p:sp>
            <p:nvSpPr>
              <p:cNvPr id="231" name="Google Shape;231;p36"/>
              <p:cNvSpPr/>
              <p:nvPr/>
            </p:nvSpPr>
            <p:spPr>
              <a:xfrm>
                <a:off x="2336551" y="3422943"/>
                <a:ext cx="306440" cy="135369"/>
              </a:xfrm>
              <a:custGeom>
                <a:avLst/>
                <a:gdLst/>
                <a:ahLst/>
                <a:cxnLst/>
                <a:rect l="l" t="t" r="r" b="b"/>
                <a:pathLst>
                  <a:path w="5931" h="2620" extrusionOk="0">
                    <a:moveTo>
                      <a:pt x="3668" y="1072"/>
                    </a:moveTo>
                    <a:lnTo>
                      <a:pt x="3668" y="1572"/>
                    </a:lnTo>
                    <a:lnTo>
                      <a:pt x="2240" y="1572"/>
                    </a:lnTo>
                    <a:lnTo>
                      <a:pt x="2240" y="1072"/>
                    </a:lnTo>
                    <a:close/>
                    <a:moveTo>
                      <a:pt x="5407" y="715"/>
                    </a:moveTo>
                    <a:cubicBezTo>
                      <a:pt x="5478" y="715"/>
                      <a:pt x="5502" y="786"/>
                      <a:pt x="5502" y="834"/>
                    </a:cubicBezTo>
                    <a:lnTo>
                      <a:pt x="5502" y="1810"/>
                    </a:lnTo>
                    <a:cubicBezTo>
                      <a:pt x="5502" y="1858"/>
                      <a:pt x="5454" y="1906"/>
                      <a:pt x="5407" y="1906"/>
                    </a:cubicBezTo>
                    <a:lnTo>
                      <a:pt x="5002" y="1906"/>
                    </a:lnTo>
                    <a:lnTo>
                      <a:pt x="5002" y="715"/>
                    </a:lnTo>
                    <a:close/>
                    <a:moveTo>
                      <a:pt x="930" y="739"/>
                    </a:moveTo>
                    <a:lnTo>
                      <a:pt x="930" y="1929"/>
                    </a:lnTo>
                    <a:lnTo>
                      <a:pt x="501" y="1929"/>
                    </a:lnTo>
                    <a:cubicBezTo>
                      <a:pt x="453" y="1929"/>
                      <a:pt x="406" y="1882"/>
                      <a:pt x="406" y="1810"/>
                    </a:cubicBezTo>
                    <a:lnTo>
                      <a:pt x="406" y="834"/>
                    </a:lnTo>
                    <a:cubicBezTo>
                      <a:pt x="406" y="786"/>
                      <a:pt x="453" y="739"/>
                      <a:pt x="501" y="739"/>
                    </a:cubicBezTo>
                    <a:close/>
                    <a:moveTo>
                      <a:pt x="1739" y="405"/>
                    </a:moveTo>
                    <a:cubicBezTo>
                      <a:pt x="1787" y="405"/>
                      <a:pt x="1835" y="453"/>
                      <a:pt x="1835" y="500"/>
                    </a:cubicBezTo>
                    <a:lnTo>
                      <a:pt x="1835" y="2120"/>
                    </a:lnTo>
                    <a:cubicBezTo>
                      <a:pt x="1835" y="2167"/>
                      <a:pt x="1787" y="2215"/>
                      <a:pt x="1739" y="2215"/>
                    </a:cubicBezTo>
                    <a:lnTo>
                      <a:pt x="1430" y="2215"/>
                    </a:lnTo>
                    <a:cubicBezTo>
                      <a:pt x="1382" y="2215"/>
                      <a:pt x="1335" y="2167"/>
                      <a:pt x="1335" y="2120"/>
                    </a:cubicBezTo>
                    <a:lnTo>
                      <a:pt x="1335" y="500"/>
                    </a:lnTo>
                    <a:cubicBezTo>
                      <a:pt x="1335" y="453"/>
                      <a:pt x="1382" y="405"/>
                      <a:pt x="1430" y="405"/>
                    </a:cubicBezTo>
                    <a:close/>
                    <a:moveTo>
                      <a:pt x="4478" y="405"/>
                    </a:moveTo>
                    <a:cubicBezTo>
                      <a:pt x="4526" y="405"/>
                      <a:pt x="4573" y="453"/>
                      <a:pt x="4597" y="500"/>
                    </a:cubicBezTo>
                    <a:lnTo>
                      <a:pt x="4597" y="2120"/>
                    </a:lnTo>
                    <a:cubicBezTo>
                      <a:pt x="4573" y="2167"/>
                      <a:pt x="4526" y="2215"/>
                      <a:pt x="4478" y="2215"/>
                    </a:cubicBezTo>
                    <a:lnTo>
                      <a:pt x="4192" y="2215"/>
                    </a:lnTo>
                    <a:cubicBezTo>
                      <a:pt x="4121" y="2215"/>
                      <a:pt x="4073" y="2167"/>
                      <a:pt x="4073" y="2120"/>
                    </a:cubicBezTo>
                    <a:lnTo>
                      <a:pt x="4073" y="500"/>
                    </a:lnTo>
                    <a:cubicBezTo>
                      <a:pt x="4073" y="453"/>
                      <a:pt x="4121" y="405"/>
                      <a:pt x="4192" y="405"/>
                    </a:cubicBezTo>
                    <a:close/>
                    <a:moveTo>
                      <a:pt x="1430" y="0"/>
                    </a:moveTo>
                    <a:cubicBezTo>
                      <a:pt x="1215" y="0"/>
                      <a:pt x="1049" y="119"/>
                      <a:pt x="954" y="334"/>
                    </a:cubicBezTo>
                    <a:lnTo>
                      <a:pt x="525" y="334"/>
                    </a:lnTo>
                    <a:cubicBezTo>
                      <a:pt x="512" y="333"/>
                      <a:pt x="498" y="332"/>
                      <a:pt x="485" y="332"/>
                    </a:cubicBezTo>
                    <a:cubicBezTo>
                      <a:pt x="218" y="332"/>
                      <a:pt x="1" y="561"/>
                      <a:pt x="1" y="834"/>
                    </a:cubicBezTo>
                    <a:lnTo>
                      <a:pt x="1" y="1786"/>
                    </a:lnTo>
                    <a:cubicBezTo>
                      <a:pt x="1" y="2072"/>
                      <a:pt x="239" y="2310"/>
                      <a:pt x="525" y="2310"/>
                    </a:cubicBezTo>
                    <a:lnTo>
                      <a:pt x="977" y="2310"/>
                    </a:lnTo>
                    <a:cubicBezTo>
                      <a:pt x="1049" y="2501"/>
                      <a:pt x="1239" y="2620"/>
                      <a:pt x="1454" y="2620"/>
                    </a:cubicBezTo>
                    <a:lnTo>
                      <a:pt x="1739" y="2620"/>
                    </a:lnTo>
                    <a:cubicBezTo>
                      <a:pt x="2025" y="2620"/>
                      <a:pt x="2240" y="2406"/>
                      <a:pt x="2240" y="2120"/>
                    </a:cubicBezTo>
                    <a:lnTo>
                      <a:pt x="2240" y="1977"/>
                    </a:lnTo>
                    <a:lnTo>
                      <a:pt x="3668" y="1977"/>
                    </a:lnTo>
                    <a:lnTo>
                      <a:pt x="3668" y="2120"/>
                    </a:lnTo>
                    <a:cubicBezTo>
                      <a:pt x="3668" y="2406"/>
                      <a:pt x="3907" y="2620"/>
                      <a:pt x="4192" y="2620"/>
                    </a:cubicBezTo>
                    <a:lnTo>
                      <a:pt x="4478" y="2620"/>
                    </a:lnTo>
                    <a:cubicBezTo>
                      <a:pt x="4692" y="2620"/>
                      <a:pt x="4883" y="2501"/>
                      <a:pt x="4954" y="2287"/>
                    </a:cubicBezTo>
                    <a:lnTo>
                      <a:pt x="5431" y="2287"/>
                    </a:lnTo>
                    <a:cubicBezTo>
                      <a:pt x="5716" y="2287"/>
                      <a:pt x="5931" y="2072"/>
                      <a:pt x="5931" y="1786"/>
                    </a:cubicBezTo>
                    <a:lnTo>
                      <a:pt x="5931" y="834"/>
                    </a:lnTo>
                    <a:cubicBezTo>
                      <a:pt x="5931" y="548"/>
                      <a:pt x="5716" y="334"/>
                      <a:pt x="5431" y="334"/>
                    </a:cubicBezTo>
                    <a:lnTo>
                      <a:pt x="4954" y="334"/>
                    </a:lnTo>
                    <a:cubicBezTo>
                      <a:pt x="4883" y="119"/>
                      <a:pt x="4692" y="0"/>
                      <a:pt x="4478" y="0"/>
                    </a:cubicBezTo>
                    <a:lnTo>
                      <a:pt x="4192" y="0"/>
                    </a:lnTo>
                    <a:cubicBezTo>
                      <a:pt x="3907" y="0"/>
                      <a:pt x="3668" y="215"/>
                      <a:pt x="3668" y="500"/>
                    </a:cubicBezTo>
                    <a:lnTo>
                      <a:pt x="3668" y="643"/>
                    </a:lnTo>
                    <a:lnTo>
                      <a:pt x="2240" y="643"/>
                    </a:lnTo>
                    <a:lnTo>
                      <a:pt x="2240" y="500"/>
                    </a:lnTo>
                    <a:cubicBezTo>
                      <a:pt x="2240" y="215"/>
                      <a:pt x="2025" y="0"/>
                      <a:pt x="17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6"/>
              <p:cNvSpPr/>
              <p:nvPr/>
            </p:nvSpPr>
            <p:spPr>
              <a:xfrm>
                <a:off x="2231975" y="3302350"/>
                <a:ext cx="489756" cy="538995"/>
              </a:xfrm>
              <a:custGeom>
                <a:avLst/>
                <a:gdLst/>
                <a:ahLst/>
                <a:cxnLst/>
                <a:rect l="l" t="t" r="r" b="b"/>
                <a:pathLst>
                  <a:path w="9479" h="10432" extrusionOk="0">
                    <a:moveTo>
                      <a:pt x="4645" y="1"/>
                    </a:moveTo>
                    <a:cubicBezTo>
                      <a:pt x="1811" y="1"/>
                      <a:pt x="1" y="3049"/>
                      <a:pt x="1382" y="5549"/>
                    </a:cubicBezTo>
                    <a:lnTo>
                      <a:pt x="3573" y="9574"/>
                    </a:lnTo>
                    <a:cubicBezTo>
                      <a:pt x="3882" y="10145"/>
                      <a:pt x="4436" y="10431"/>
                      <a:pt x="4990" y="10431"/>
                    </a:cubicBezTo>
                    <a:cubicBezTo>
                      <a:pt x="5544" y="10431"/>
                      <a:pt x="6097" y="10145"/>
                      <a:pt x="6407" y="9574"/>
                    </a:cubicBezTo>
                    <a:lnTo>
                      <a:pt x="7097" y="8359"/>
                    </a:lnTo>
                    <a:cubicBezTo>
                      <a:pt x="7145" y="8264"/>
                      <a:pt x="7097" y="8121"/>
                      <a:pt x="7002" y="8074"/>
                    </a:cubicBezTo>
                    <a:cubicBezTo>
                      <a:pt x="6970" y="8058"/>
                      <a:pt x="6936" y="8050"/>
                      <a:pt x="6903" y="8050"/>
                    </a:cubicBezTo>
                    <a:cubicBezTo>
                      <a:pt x="6835" y="8050"/>
                      <a:pt x="6772" y="8082"/>
                      <a:pt x="6740" y="8145"/>
                    </a:cubicBezTo>
                    <a:lnTo>
                      <a:pt x="6050" y="9383"/>
                    </a:lnTo>
                    <a:cubicBezTo>
                      <a:pt x="5823" y="9812"/>
                      <a:pt x="5407" y="10026"/>
                      <a:pt x="4990" y="10026"/>
                    </a:cubicBezTo>
                    <a:cubicBezTo>
                      <a:pt x="4573" y="10026"/>
                      <a:pt x="4156" y="9812"/>
                      <a:pt x="3930" y="9383"/>
                    </a:cubicBezTo>
                    <a:lnTo>
                      <a:pt x="1739" y="5335"/>
                    </a:lnTo>
                    <a:cubicBezTo>
                      <a:pt x="1168" y="4335"/>
                      <a:pt x="1168" y="3120"/>
                      <a:pt x="1739" y="2120"/>
                    </a:cubicBezTo>
                    <a:cubicBezTo>
                      <a:pt x="2335" y="1072"/>
                      <a:pt x="3478" y="405"/>
                      <a:pt x="4692" y="405"/>
                    </a:cubicBezTo>
                    <a:lnTo>
                      <a:pt x="5335" y="405"/>
                    </a:lnTo>
                    <a:cubicBezTo>
                      <a:pt x="7859" y="405"/>
                      <a:pt x="9479" y="3120"/>
                      <a:pt x="8264" y="5335"/>
                    </a:cubicBezTo>
                    <a:lnTo>
                      <a:pt x="7621" y="6526"/>
                    </a:lnTo>
                    <a:cubicBezTo>
                      <a:pt x="7492" y="6703"/>
                      <a:pt x="7637" y="6870"/>
                      <a:pt x="7780" y="6870"/>
                    </a:cubicBezTo>
                    <a:cubicBezTo>
                      <a:pt x="7848" y="6870"/>
                      <a:pt x="7916" y="6832"/>
                      <a:pt x="7955" y="6740"/>
                    </a:cubicBezTo>
                    <a:lnTo>
                      <a:pt x="8622" y="5549"/>
                    </a:lnTo>
                    <a:cubicBezTo>
                      <a:pt x="9265" y="4382"/>
                      <a:pt x="9241" y="2977"/>
                      <a:pt x="8550" y="1834"/>
                    </a:cubicBezTo>
                    <a:cubicBezTo>
                      <a:pt x="7859" y="691"/>
                      <a:pt x="6645" y="1"/>
                      <a:pt x="5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6"/>
              <p:cNvSpPr/>
              <p:nvPr/>
            </p:nvSpPr>
            <p:spPr>
              <a:xfrm>
                <a:off x="2601142" y="3677614"/>
                <a:ext cx="20925" cy="20977"/>
              </a:xfrm>
              <a:custGeom>
                <a:avLst/>
                <a:gdLst/>
                <a:ahLst/>
                <a:cxnLst/>
                <a:rect l="l" t="t" r="r" b="b"/>
                <a:pathLst>
                  <a:path w="405" h="406" extrusionOk="0">
                    <a:moveTo>
                      <a:pt x="191" y="1"/>
                    </a:moveTo>
                    <a:cubicBezTo>
                      <a:pt x="72" y="1"/>
                      <a:pt x="0" y="72"/>
                      <a:pt x="0" y="191"/>
                    </a:cubicBezTo>
                    <a:cubicBezTo>
                      <a:pt x="0" y="311"/>
                      <a:pt x="72" y="406"/>
                      <a:pt x="191" y="406"/>
                    </a:cubicBezTo>
                    <a:cubicBezTo>
                      <a:pt x="310" y="406"/>
                      <a:pt x="405" y="311"/>
                      <a:pt x="405" y="191"/>
                    </a:cubicBezTo>
                    <a:cubicBezTo>
                      <a:pt x="405" y="72"/>
                      <a:pt x="310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4" name="Google Shape;234;p36"/>
          <p:cNvSpPr/>
          <p:nvPr/>
        </p:nvSpPr>
        <p:spPr>
          <a:xfrm>
            <a:off x="471262" y="10652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icture containing screenshot, graphics, graphic design, pixel&#10;&#10;Description automatically generated">
            <a:extLst>
              <a:ext uri="{FF2B5EF4-FFF2-40B4-BE49-F238E27FC236}">
                <a16:creationId xmlns:a16="http://schemas.microsoft.com/office/drawing/2014/main" id="{C583A656-E500-0BA7-759B-D53B1710A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638" y="219055"/>
            <a:ext cx="692482" cy="692482"/>
          </a:xfrm>
          <a:prstGeom prst="rect">
            <a:avLst/>
          </a:prstGeom>
        </p:spPr>
      </p:pic>
      <p:pic>
        <p:nvPicPr>
          <p:cNvPr id="6" name="Picture 5" descr="A green and white logo&#10;&#10;Description automatically generated with low confidence">
            <a:extLst>
              <a:ext uri="{FF2B5EF4-FFF2-40B4-BE49-F238E27FC236}">
                <a16:creationId xmlns:a16="http://schemas.microsoft.com/office/drawing/2014/main" id="{A38394E7-1036-C1EE-17A3-2C029FDC4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6134" y="145115"/>
            <a:ext cx="602331" cy="766422"/>
          </a:xfrm>
          <a:prstGeom prst="rect">
            <a:avLst/>
          </a:prstGeom>
        </p:spPr>
      </p:pic>
      <p:cxnSp>
        <p:nvCxnSpPr>
          <p:cNvPr id="7" name="Google Shape;224;p36">
            <a:extLst>
              <a:ext uri="{FF2B5EF4-FFF2-40B4-BE49-F238E27FC236}">
                <a16:creationId xmlns:a16="http://schemas.microsoft.com/office/drawing/2014/main" id="{9D7C5830-A449-76A3-9307-7F6C535D86CD}"/>
              </a:ext>
            </a:extLst>
          </p:cNvPr>
          <p:cNvCxnSpPr>
            <a:cxnSpLocks/>
          </p:cNvCxnSpPr>
          <p:nvPr/>
        </p:nvCxnSpPr>
        <p:spPr>
          <a:xfrm flipV="1">
            <a:off x="8393711" y="304130"/>
            <a:ext cx="0" cy="538183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8"/>
          <p:cNvGrpSpPr/>
          <p:nvPr/>
        </p:nvGrpSpPr>
        <p:grpSpPr>
          <a:xfrm rot="728350">
            <a:off x="7200514" y="3238920"/>
            <a:ext cx="1287472" cy="1037202"/>
            <a:chOff x="7200008" y="3238761"/>
            <a:chExt cx="1287393" cy="1037138"/>
          </a:xfrm>
        </p:grpSpPr>
        <p:grpSp>
          <p:nvGrpSpPr>
            <p:cNvPr id="254" name="Google Shape;254;p38"/>
            <p:cNvGrpSpPr/>
            <p:nvPr/>
          </p:nvGrpSpPr>
          <p:grpSpPr>
            <a:xfrm>
              <a:off x="7200008" y="3238761"/>
              <a:ext cx="1287393" cy="1037138"/>
              <a:chOff x="7300451" y="3327274"/>
              <a:chExt cx="1287522" cy="1037242"/>
            </a:xfrm>
          </p:grpSpPr>
          <p:grpSp>
            <p:nvGrpSpPr>
              <p:cNvPr id="255" name="Google Shape;255;p38"/>
              <p:cNvGrpSpPr/>
              <p:nvPr/>
            </p:nvGrpSpPr>
            <p:grpSpPr>
              <a:xfrm>
                <a:off x="7300451" y="3327274"/>
                <a:ext cx="1287522" cy="1037242"/>
                <a:chOff x="349380" y="4489100"/>
                <a:chExt cx="1245788" cy="1003621"/>
              </a:xfrm>
            </p:grpSpPr>
            <p:grpSp>
              <p:nvGrpSpPr>
                <p:cNvPr id="256" name="Google Shape;256;p38"/>
                <p:cNvGrpSpPr/>
                <p:nvPr/>
              </p:nvGrpSpPr>
              <p:grpSpPr>
                <a:xfrm>
                  <a:off x="349380" y="4719894"/>
                  <a:ext cx="1245788" cy="537482"/>
                  <a:chOff x="349380" y="4719894"/>
                  <a:chExt cx="1245788" cy="537482"/>
                </a:xfrm>
              </p:grpSpPr>
              <p:sp>
                <p:nvSpPr>
                  <p:cNvPr id="257" name="Google Shape;257;p38"/>
                  <p:cNvSpPr/>
                  <p:nvPr/>
                </p:nvSpPr>
                <p:spPr>
                  <a:xfrm>
                    <a:off x="349380" y="4719894"/>
                    <a:ext cx="595125" cy="537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55" h="12928" extrusionOk="0">
                        <a:moveTo>
                          <a:pt x="1334" y="1"/>
                        </a:moveTo>
                        <a:lnTo>
                          <a:pt x="1" y="6478"/>
                        </a:lnTo>
                        <a:lnTo>
                          <a:pt x="1334" y="12928"/>
                        </a:lnTo>
                        <a:lnTo>
                          <a:pt x="17255" y="12928"/>
                        </a:lnTo>
                        <a:lnTo>
                          <a:pt x="17255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57150" dist="38100" dir="3300000" algn="bl" rotWithShape="0">
                      <a:schemeClr val="accent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38"/>
                  <p:cNvSpPr/>
                  <p:nvPr/>
                </p:nvSpPr>
                <p:spPr>
                  <a:xfrm>
                    <a:off x="1049040" y="4719894"/>
                    <a:ext cx="546128" cy="537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8" h="12928" extrusionOk="0">
                        <a:moveTo>
                          <a:pt x="1" y="1"/>
                        </a:moveTo>
                        <a:lnTo>
                          <a:pt x="1" y="12928"/>
                        </a:lnTo>
                        <a:lnTo>
                          <a:pt x="15894" y="12928"/>
                        </a:lnTo>
                        <a:lnTo>
                          <a:pt x="17227" y="6478"/>
                        </a:lnTo>
                        <a:lnTo>
                          <a:pt x="15894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57150" dist="38100" dir="3300000" algn="bl" rotWithShape="0">
                      <a:schemeClr val="accent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59" name="Google Shape;259;p38"/>
                <p:cNvSpPr/>
                <p:nvPr/>
              </p:nvSpPr>
              <p:spPr>
                <a:xfrm>
                  <a:off x="470386" y="4489100"/>
                  <a:ext cx="1043241" cy="1003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93" h="24140" extrusionOk="0">
                      <a:moveTo>
                        <a:pt x="12082" y="0"/>
                      </a:moveTo>
                      <a:cubicBezTo>
                        <a:pt x="10526" y="0"/>
                        <a:pt x="8956" y="303"/>
                        <a:pt x="7458" y="925"/>
                      </a:cubicBezTo>
                      <a:cubicBezTo>
                        <a:pt x="2940" y="2776"/>
                        <a:pt x="1" y="7185"/>
                        <a:pt x="1" y="12083"/>
                      </a:cubicBezTo>
                      <a:cubicBezTo>
                        <a:pt x="1" y="18724"/>
                        <a:pt x="5417" y="24139"/>
                        <a:pt x="12084" y="24139"/>
                      </a:cubicBezTo>
                      <a:cubicBezTo>
                        <a:pt x="16955" y="24139"/>
                        <a:pt x="21364" y="21200"/>
                        <a:pt x="23215" y="16682"/>
                      </a:cubicBezTo>
                      <a:cubicBezTo>
                        <a:pt x="25092" y="12192"/>
                        <a:pt x="24058" y="6994"/>
                        <a:pt x="20602" y="3538"/>
                      </a:cubicBezTo>
                      <a:cubicBezTo>
                        <a:pt x="18292" y="1228"/>
                        <a:pt x="15217" y="0"/>
                        <a:pt x="120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47625" dir="3660000" algn="bl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38"/>
                <p:cNvSpPr/>
                <p:nvPr/>
              </p:nvSpPr>
              <p:spPr>
                <a:xfrm>
                  <a:off x="524726" y="4543482"/>
                  <a:ext cx="930074" cy="894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1" h="21525" extrusionOk="0">
                      <a:moveTo>
                        <a:pt x="10749" y="0"/>
                      </a:moveTo>
                      <a:cubicBezTo>
                        <a:pt x="9366" y="0"/>
                        <a:pt x="7971" y="267"/>
                        <a:pt x="6640" y="815"/>
                      </a:cubicBezTo>
                      <a:cubicBezTo>
                        <a:pt x="2613" y="2475"/>
                        <a:pt x="0" y="6421"/>
                        <a:pt x="0" y="10775"/>
                      </a:cubicBezTo>
                      <a:cubicBezTo>
                        <a:pt x="0" y="16708"/>
                        <a:pt x="4817" y="21525"/>
                        <a:pt x="10777" y="21525"/>
                      </a:cubicBezTo>
                      <a:cubicBezTo>
                        <a:pt x="15104" y="21525"/>
                        <a:pt x="19050" y="18912"/>
                        <a:pt x="20710" y="14885"/>
                      </a:cubicBezTo>
                      <a:cubicBezTo>
                        <a:pt x="22370" y="10857"/>
                        <a:pt x="21445" y="6230"/>
                        <a:pt x="18370" y="3155"/>
                      </a:cubicBezTo>
                      <a:cubicBezTo>
                        <a:pt x="16310" y="1096"/>
                        <a:pt x="13555" y="0"/>
                        <a:pt x="107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" name="Google Shape;261;p38"/>
              <p:cNvGrpSpPr/>
              <p:nvPr/>
            </p:nvGrpSpPr>
            <p:grpSpPr>
              <a:xfrm>
                <a:off x="7737271" y="3644448"/>
                <a:ext cx="421317" cy="402904"/>
                <a:chOff x="6435295" y="2396073"/>
                <a:chExt cx="361987" cy="346167"/>
              </a:xfrm>
            </p:grpSpPr>
            <p:sp>
              <p:nvSpPr>
                <p:cNvPr id="262" name="Google Shape;262;p38"/>
                <p:cNvSpPr/>
                <p:nvPr/>
              </p:nvSpPr>
              <p:spPr>
                <a:xfrm>
                  <a:off x="6435295" y="2396073"/>
                  <a:ext cx="361987" cy="34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1" h="9884" extrusionOk="0">
                      <a:moveTo>
                        <a:pt x="5169" y="418"/>
                      </a:moveTo>
                      <a:cubicBezTo>
                        <a:pt x="5329" y="418"/>
                        <a:pt x="5490" y="477"/>
                        <a:pt x="5621" y="596"/>
                      </a:cubicBezTo>
                      <a:lnTo>
                        <a:pt x="7479" y="2311"/>
                      </a:lnTo>
                      <a:lnTo>
                        <a:pt x="2859" y="2311"/>
                      </a:lnTo>
                      <a:lnTo>
                        <a:pt x="4716" y="596"/>
                      </a:lnTo>
                      <a:cubicBezTo>
                        <a:pt x="4847" y="477"/>
                        <a:pt x="5008" y="418"/>
                        <a:pt x="5169" y="418"/>
                      </a:cubicBezTo>
                      <a:close/>
                      <a:moveTo>
                        <a:pt x="5169" y="1"/>
                      </a:moveTo>
                      <a:cubicBezTo>
                        <a:pt x="4913" y="1"/>
                        <a:pt x="4657" y="96"/>
                        <a:pt x="4454" y="287"/>
                      </a:cubicBezTo>
                      <a:lnTo>
                        <a:pt x="2263" y="2311"/>
                      </a:lnTo>
                      <a:lnTo>
                        <a:pt x="406" y="2311"/>
                      </a:lnTo>
                      <a:cubicBezTo>
                        <a:pt x="191" y="2311"/>
                        <a:pt x="1" y="2478"/>
                        <a:pt x="1" y="2716"/>
                      </a:cubicBezTo>
                      <a:lnTo>
                        <a:pt x="1" y="9669"/>
                      </a:lnTo>
                      <a:cubicBezTo>
                        <a:pt x="1" y="9789"/>
                        <a:pt x="96" y="9884"/>
                        <a:pt x="215" y="9884"/>
                      </a:cubicBezTo>
                      <a:lnTo>
                        <a:pt x="4311" y="9884"/>
                      </a:lnTo>
                      <a:cubicBezTo>
                        <a:pt x="4335" y="9884"/>
                        <a:pt x="4383" y="9884"/>
                        <a:pt x="4407" y="9860"/>
                      </a:cubicBezTo>
                      <a:cubicBezTo>
                        <a:pt x="4549" y="9717"/>
                        <a:pt x="4454" y="9479"/>
                        <a:pt x="4264" y="9479"/>
                      </a:cubicBezTo>
                      <a:lnTo>
                        <a:pt x="406" y="9479"/>
                      </a:lnTo>
                      <a:lnTo>
                        <a:pt x="406" y="2716"/>
                      </a:lnTo>
                      <a:lnTo>
                        <a:pt x="9931" y="2716"/>
                      </a:lnTo>
                      <a:lnTo>
                        <a:pt x="9931" y="9479"/>
                      </a:lnTo>
                      <a:lnTo>
                        <a:pt x="6097" y="9479"/>
                      </a:lnTo>
                      <a:cubicBezTo>
                        <a:pt x="5812" y="9479"/>
                        <a:pt x="5812" y="9884"/>
                        <a:pt x="6097" y="9884"/>
                      </a:cubicBezTo>
                      <a:lnTo>
                        <a:pt x="9955" y="9884"/>
                      </a:lnTo>
                      <a:cubicBezTo>
                        <a:pt x="10170" y="9884"/>
                        <a:pt x="10360" y="9717"/>
                        <a:pt x="10360" y="9479"/>
                      </a:cubicBezTo>
                      <a:lnTo>
                        <a:pt x="10360" y="2716"/>
                      </a:lnTo>
                      <a:cubicBezTo>
                        <a:pt x="10360" y="2478"/>
                        <a:pt x="10170" y="2311"/>
                        <a:pt x="9955" y="2311"/>
                      </a:cubicBezTo>
                      <a:lnTo>
                        <a:pt x="8074" y="2311"/>
                      </a:lnTo>
                      <a:lnTo>
                        <a:pt x="5883" y="287"/>
                      </a:lnTo>
                      <a:cubicBezTo>
                        <a:pt x="5681" y="96"/>
                        <a:pt x="5425" y="1"/>
                        <a:pt x="516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38"/>
                <p:cNvSpPr/>
                <p:nvPr/>
              </p:nvSpPr>
              <p:spPr>
                <a:xfrm>
                  <a:off x="6465272" y="2506757"/>
                  <a:ext cx="302035" cy="204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5" h="5859" extrusionOk="0">
                      <a:moveTo>
                        <a:pt x="8240" y="405"/>
                      </a:moveTo>
                      <a:lnTo>
                        <a:pt x="8240" y="5454"/>
                      </a:lnTo>
                      <a:lnTo>
                        <a:pt x="8240" y="5477"/>
                      </a:lnTo>
                      <a:lnTo>
                        <a:pt x="381" y="5477"/>
                      </a:lnTo>
                      <a:lnTo>
                        <a:pt x="381" y="405"/>
                      </a:lnTo>
                      <a:close/>
                      <a:moveTo>
                        <a:pt x="310" y="0"/>
                      </a:moveTo>
                      <a:cubicBezTo>
                        <a:pt x="143" y="0"/>
                        <a:pt x="0" y="119"/>
                        <a:pt x="0" y="286"/>
                      </a:cubicBezTo>
                      <a:lnTo>
                        <a:pt x="0" y="5573"/>
                      </a:lnTo>
                      <a:cubicBezTo>
                        <a:pt x="0" y="5739"/>
                        <a:pt x="143" y="5858"/>
                        <a:pt x="310" y="5858"/>
                      </a:cubicBezTo>
                      <a:lnTo>
                        <a:pt x="8335" y="5858"/>
                      </a:lnTo>
                      <a:cubicBezTo>
                        <a:pt x="8502" y="5858"/>
                        <a:pt x="8645" y="5739"/>
                        <a:pt x="8645" y="5573"/>
                      </a:cubicBezTo>
                      <a:lnTo>
                        <a:pt x="8645" y="286"/>
                      </a:lnTo>
                      <a:cubicBezTo>
                        <a:pt x="8645" y="119"/>
                        <a:pt x="8502" y="0"/>
                        <a:pt x="83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38"/>
                <p:cNvSpPr/>
                <p:nvPr/>
              </p:nvSpPr>
              <p:spPr>
                <a:xfrm>
                  <a:off x="6608378" y="2728055"/>
                  <a:ext cx="14185" cy="1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406" extrusionOk="0">
                      <a:moveTo>
                        <a:pt x="215" y="1"/>
                      </a:moveTo>
                      <a:cubicBezTo>
                        <a:pt x="96" y="1"/>
                        <a:pt x="0" y="72"/>
                        <a:pt x="0" y="191"/>
                      </a:cubicBezTo>
                      <a:cubicBezTo>
                        <a:pt x="0" y="310"/>
                        <a:pt x="96" y="406"/>
                        <a:pt x="215" y="406"/>
                      </a:cubicBezTo>
                      <a:cubicBezTo>
                        <a:pt x="310" y="406"/>
                        <a:pt x="405" y="310"/>
                        <a:pt x="405" y="191"/>
                      </a:cubicBezTo>
                      <a:cubicBezTo>
                        <a:pt x="405" y="72"/>
                        <a:pt x="310" y="1"/>
                        <a:pt x="21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8"/>
                <p:cNvSpPr/>
                <p:nvPr/>
              </p:nvSpPr>
              <p:spPr>
                <a:xfrm>
                  <a:off x="6494375" y="2539179"/>
                  <a:ext cx="241313" cy="140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7" h="4026" extrusionOk="0">
                      <a:moveTo>
                        <a:pt x="4811" y="1692"/>
                      </a:moveTo>
                      <a:lnTo>
                        <a:pt x="4811" y="2311"/>
                      </a:lnTo>
                      <a:lnTo>
                        <a:pt x="2120" y="2311"/>
                      </a:lnTo>
                      <a:lnTo>
                        <a:pt x="2120" y="1692"/>
                      </a:lnTo>
                      <a:close/>
                      <a:moveTo>
                        <a:pt x="882" y="739"/>
                      </a:moveTo>
                      <a:lnTo>
                        <a:pt x="882" y="3287"/>
                      </a:lnTo>
                      <a:lnTo>
                        <a:pt x="501" y="3287"/>
                      </a:lnTo>
                      <a:cubicBezTo>
                        <a:pt x="453" y="3287"/>
                        <a:pt x="406" y="3240"/>
                        <a:pt x="406" y="3192"/>
                      </a:cubicBezTo>
                      <a:lnTo>
                        <a:pt x="406" y="834"/>
                      </a:lnTo>
                      <a:cubicBezTo>
                        <a:pt x="406" y="787"/>
                        <a:pt x="453" y="739"/>
                        <a:pt x="501" y="739"/>
                      </a:cubicBezTo>
                      <a:close/>
                      <a:moveTo>
                        <a:pt x="6454" y="739"/>
                      </a:moveTo>
                      <a:cubicBezTo>
                        <a:pt x="6502" y="739"/>
                        <a:pt x="6550" y="787"/>
                        <a:pt x="6550" y="834"/>
                      </a:cubicBezTo>
                      <a:lnTo>
                        <a:pt x="6550" y="3192"/>
                      </a:lnTo>
                      <a:cubicBezTo>
                        <a:pt x="6550" y="3240"/>
                        <a:pt x="6502" y="3287"/>
                        <a:pt x="6454" y="3287"/>
                      </a:cubicBezTo>
                      <a:lnTo>
                        <a:pt x="6073" y="3287"/>
                      </a:lnTo>
                      <a:lnTo>
                        <a:pt x="6073" y="739"/>
                      </a:lnTo>
                      <a:close/>
                      <a:moveTo>
                        <a:pt x="1669" y="400"/>
                      </a:moveTo>
                      <a:cubicBezTo>
                        <a:pt x="1707" y="400"/>
                        <a:pt x="1739" y="442"/>
                        <a:pt x="1739" y="501"/>
                      </a:cubicBezTo>
                      <a:lnTo>
                        <a:pt x="1739" y="3525"/>
                      </a:lnTo>
                      <a:cubicBezTo>
                        <a:pt x="1739" y="3597"/>
                        <a:pt x="1692" y="3644"/>
                        <a:pt x="1644" y="3644"/>
                      </a:cubicBezTo>
                      <a:lnTo>
                        <a:pt x="1644" y="3621"/>
                      </a:lnTo>
                      <a:lnTo>
                        <a:pt x="1382" y="3621"/>
                      </a:lnTo>
                      <a:cubicBezTo>
                        <a:pt x="1310" y="3621"/>
                        <a:pt x="1263" y="3573"/>
                        <a:pt x="1263" y="3525"/>
                      </a:cubicBezTo>
                      <a:lnTo>
                        <a:pt x="1263" y="501"/>
                      </a:lnTo>
                      <a:cubicBezTo>
                        <a:pt x="1263" y="442"/>
                        <a:pt x="1295" y="400"/>
                        <a:pt x="1346" y="400"/>
                      </a:cubicBezTo>
                      <a:cubicBezTo>
                        <a:pt x="1357" y="400"/>
                        <a:pt x="1369" y="402"/>
                        <a:pt x="1382" y="406"/>
                      </a:cubicBezTo>
                      <a:lnTo>
                        <a:pt x="1644" y="406"/>
                      </a:lnTo>
                      <a:cubicBezTo>
                        <a:pt x="1652" y="402"/>
                        <a:pt x="1661" y="400"/>
                        <a:pt x="1669" y="400"/>
                      </a:cubicBezTo>
                      <a:close/>
                      <a:moveTo>
                        <a:pt x="5598" y="400"/>
                      </a:moveTo>
                      <a:cubicBezTo>
                        <a:pt x="5636" y="400"/>
                        <a:pt x="5669" y="442"/>
                        <a:pt x="5669" y="501"/>
                      </a:cubicBezTo>
                      <a:lnTo>
                        <a:pt x="5669" y="3525"/>
                      </a:lnTo>
                      <a:cubicBezTo>
                        <a:pt x="5669" y="3597"/>
                        <a:pt x="5645" y="3644"/>
                        <a:pt x="5573" y="3644"/>
                      </a:cubicBezTo>
                      <a:lnTo>
                        <a:pt x="5311" y="3644"/>
                      </a:lnTo>
                      <a:cubicBezTo>
                        <a:pt x="5264" y="3621"/>
                        <a:pt x="5216" y="3597"/>
                        <a:pt x="5216" y="3525"/>
                      </a:cubicBezTo>
                      <a:lnTo>
                        <a:pt x="5216" y="501"/>
                      </a:lnTo>
                      <a:cubicBezTo>
                        <a:pt x="5216" y="442"/>
                        <a:pt x="5248" y="400"/>
                        <a:pt x="5286" y="400"/>
                      </a:cubicBezTo>
                      <a:cubicBezTo>
                        <a:pt x="5294" y="400"/>
                        <a:pt x="5303" y="402"/>
                        <a:pt x="5311" y="406"/>
                      </a:cubicBezTo>
                      <a:lnTo>
                        <a:pt x="5573" y="406"/>
                      </a:lnTo>
                      <a:cubicBezTo>
                        <a:pt x="5582" y="402"/>
                        <a:pt x="5590" y="400"/>
                        <a:pt x="5598" y="400"/>
                      </a:cubicBezTo>
                      <a:close/>
                      <a:moveTo>
                        <a:pt x="1358" y="1"/>
                      </a:moveTo>
                      <a:cubicBezTo>
                        <a:pt x="1144" y="1"/>
                        <a:pt x="953" y="120"/>
                        <a:pt x="882" y="334"/>
                      </a:cubicBezTo>
                      <a:lnTo>
                        <a:pt x="501" y="334"/>
                      </a:lnTo>
                      <a:cubicBezTo>
                        <a:pt x="239" y="334"/>
                        <a:pt x="1" y="549"/>
                        <a:pt x="1" y="834"/>
                      </a:cubicBezTo>
                      <a:lnTo>
                        <a:pt x="1" y="3192"/>
                      </a:lnTo>
                      <a:cubicBezTo>
                        <a:pt x="1" y="3454"/>
                        <a:pt x="239" y="3692"/>
                        <a:pt x="501" y="3692"/>
                      </a:cubicBezTo>
                      <a:lnTo>
                        <a:pt x="882" y="3692"/>
                      </a:lnTo>
                      <a:cubicBezTo>
                        <a:pt x="929" y="3883"/>
                        <a:pt x="1120" y="4026"/>
                        <a:pt x="1358" y="4026"/>
                      </a:cubicBezTo>
                      <a:lnTo>
                        <a:pt x="1620" y="4026"/>
                      </a:lnTo>
                      <a:cubicBezTo>
                        <a:pt x="1882" y="4026"/>
                        <a:pt x="2120" y="3811"/>
                        <a:pt x="2120" y="3525"/>
                      </a:cubicBezTo>
                      <a:lnTo>
                        <a:pt x="2120" y="2716"/>
                      </a:lnTo>
                      <a:lnTo>
                        <a:pt x="4787" y="2716"/>
                      </a:lnTo>
                      <a:lnTo>
                        <a:pt x="4787" y="3525"/>
                      </a:lnTo>
                      <a:cubicBezTo>
                        <a:pt x="4787" y="3811"/>
                        <a:pt x="5026" y="4026"/>
                        <a:pt x="5311" y="4026"/>
                      </a:cubicBezTo>
                      <a:lnTo>
                        <a:pt x="5549" y="4026"/>
                      </a:lnTo>
                      <a:cubicBezTo>
                        <a:pt x="5764" y="4026"/>
                        <a:pt x="5954" y="3906"/>
                        <a:pt x="6026" y="3692"/>
                      </a:cubicBezTo>
                      <a:lnTo>
                        <a:pt x="6407" y="3692"/>
                      </a:lnTo>
                      <a:cubicBezTo>
                        <a:pt x="6693" y="3692"/>
                        <a:pt x="6907" y="3454"/>
                        <a:pt x="6907" y="3192"/>
                      </a:cubicBezTo>
                      <a:lnTo>
                        <a:pt x="6907" y="834"/>
                      </a:lnTo>
                      <a:cubicBezTo>
                        <a:pt x="6907" y="549"/>
                        <a:pt x="6693" y="334"/>
                        <a:pt x="6407" y="334"/>
                      </a:cubicBezTo>
                      <a:lnTo>
                        <a:pt x="6050" y="334"/>
                      </a:lnTo>
                      <a:cubicBezTo>
                        <a:pt x="5978" y="120"/>
                        <a:pt x="5788" y="1"/>
                        <a:pt x="5573" y="1"/>
                      </a:cubicBezTo>
                      <a:lnTo>
                        <a:pt x="5311" y="1"/>
                      </a:lnTo>
                      <a:cubicBezTo>
                        <a:pt x="5026" y="1"/>
                        <a:pt x="4811" y="215"/>
                        <a:pt x="4811" y="501"/>
                      </a:cubicBezTo>
                      <a:lnTo>
                        <a:pt x="4811" y="1311"/>
                      </a:lnTo>
                      <a:lnTo>
                        <a:pt x="2120" y="1311"/>
                      </a:lnTo>
                      <a:lnTo>
                        <a:pt x="2120" y="501"/>
                      </a:lnTo>
                      <a:cubicBezTo>
                        <a:pt x="2120" y="215"/>
                        <a:pt x="1906" y="1"/>
                        <a:pt x="162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66" name="Google Shape;266;p38"/>
            <p:cNvSpPr/>
            <p:nvPr/>
          </p:nvSpPr>
          <p:spPr>
            <a:xfrm>
              <a:off x="7376000" y="3289775"/>
              <a:ext cx="935400" cy="9351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3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UML</a:t>
            </a:r>
            <a:r>
              <a:rPr lang="en-US" dirty="0">
                <a:solidFill>
                  <a:schemeClr val="accent3"/>
                </a:solidFill>
              </a:rPr>
              <a:t> Use case Diagram</a:t>
            </a:r>
            <a:br>
              <a:rPr lang="en-US" dirty="0">
                <a:solidFill>
                  <a:schemeClr val="accent3"/>
                </a:solidFill>
              </a:rPr>
            </a:b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270" name="Google Shape;270;p38"/>
          <p:cNvGrpSpPr/>
          <p:nvPr/>
        </p:nvGrpSpPr>
        <p:grpSpPr>
          <a:xfrm rot="-406266">
            <a:off x="6834940" y="1666347"/>
            <a:ext cx="995358" cy="1241914"/>
            <a:chOff x="6835073" y="1666610"/>
            <a:chExt cx="995383" cy="1241946"/>
          </a:xfrm>
        </p:grpSpPr>
        <p:grpSp>
          <p:nvGrpSpPr>
            <p:cNvPr id="271" name="Google Shape;271;p38"/>
            <p:cNvGrpSpPr/>
            <p:nvPr/>
          </p:nvGrpSpPr>
          <p:grpSpPr>
            <a:xfrm>
              <a:off x="6835073" y="1666610"/>
              <a:ext cx="995383" cy="1241946"/>
              <a:chOff x="8868225" y="2092875"/>
              <a:chExt cx="995383" cy="1241946"/>
            </a:xfrm>
          </p:grpSpPr>
          <p:sp>
            <p:nvSpPr>
              <p:cNvPr id="272" name="Google Shape;272;p38"/>
              <p:cNvSpPr/>
              <p:nvPr/>
            </p:nvSpPr>
            <p:spPr>
              <a:xfrm>
                <a:off x="8868225" y="2092875"/>
                <a:ext cx="995383" cy="1241946"/>
              </a:xfrm>
              <a:custGeom>
                <a:avLst/>
                <a:gdLst/>
                <a:ahLst/>
                <a:cxnLst/>
                <a:rect l="l" t="t" r="r" b="b"/>
                <a:pathLst>
                  <a:path w="47626" h="77561" extrusionOk="0">
                    <a:moveTo>
                      <a:pt x="0" y="0"/>
                    </a:moveTo>
                    <a:lnTo>
                      <a:pt x="0" y="53830"/>
                    </a:lnTo>
                    <a:cubicBezTo>
                      <a:pt x="0" y="66866"/>
                      <a:pt x="11022" y="77561"/>
                      <a:pt x="24085" y="77561"/>
                    </a:cubicBezTo>
                    <a:lnTo>
                      <a:pt x="24139" y="77561"/>
                    </a:lnTo>
                    <a:cubicBezTo>
                      <a:pt x="37202" y="77561"/>
                      <a:pt x="47625" y="66866"/>
                      <a:pt x="47625" y="53830"/>
                    </a:cubicBezTo>
                    <a:lnTo>
                      <a:pt x="476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54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3" name="Google Shape;273;p38"/>
              <p:cNvCxnSpPr/>
              <p:nvPr/>
            </p:nvCxnSpPr>
            <p:spPr>
              <a:xfrm>
                <a:off x="8949217" y="2226849"/>
                <a:ext cx="833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4" name="Google Shape;274;p38"/>
            <p:cNvGrpSpPr/>
            <p:nvPr/>
          </p:nvGrpSpPr>
          <p:grpSpPr>
            <a:xfrm>
              <a:off x="7119262" y="2078079"/>
              <a:ext cx="427023" cy="469252"/>
              <a:chOff x="3230499" y="1790350"/>
              <a:chExt cx="321844" cy="353672"/>
            </a:xfrm>
          </p:grpSpPr>
          <p:sp>
            <p:nvSpPr>
              <p:cNvPr id="275" name="Google Shape;275;p38"/>
              <p:cNvSpPr/>
              <p:nvPr/>
            </p:nvSpPr>
            <p:spPr>
              <a:xfrm>
                <a:off x="3230499" y="1790350"/>
                <a:ext cx="321844" cy="353672"/>
              </a:xfrm>
              <a:custGeom>
                <a:avLst/>
                <a:gdLst/>
                <a:ahLst/>
                <a:cxnLst/>
                <a:rect l="l" t="t" r="r" b="b"/>
                <a:pathLst>
                  <a:path w="9212" h="10123" extrusionOk="0">
                    <a:moveTo>
                      <a:pt x="7378" y="406"/>
                    </a:moveTo>
                    <a:cubicBezTo>
                      <a:pt x="7759" y="406"/>
                      <a:pt x="8116" y="549"/>
                      <a:pt x="8378" y="834"/>
                    </a:cubicBezTo>
                    <a:cubicBezTo>
                      <a:pt x="8688" y="1120"/>
                      <a:pt x="8831" y="1525"/>
                      <a:pt x="8783" y="1954"/>
                    </a:cubicBezTo>
                    <a:lnTo>
                      <a:pt x="8426" y="6169"/>
                    </a:lnTo>
                    <a:cubicBezTo>
                      <a:pt x="8331" y="7026"/>
                      <a:pt x="7592" y="7693"/>
                      <a:pt x="6711" y="7693"/>
                    </a:cubicBezTo>
                    <a:lnTo>
                      <a:pt x="2544" y="7693"/>
                    </a:lnTo>
                    <a:cubicBezTo>
                      <a:pt x="1782" y="7693"/>
                      <a:pt x="1139" y="7193"/>
                      <a:pt x="948" y="6455"/>
                    </a:cubicBezTo>
                    <a:lnTo>
                      <a:pt x="543" y="4478"/>
                    </a:lnTo>
                    <a:cubicBezTo>
                      <a:pt x="420" y="3861"/>
                      <a:pt x="900" y="3316"/>
                      <a:pt x="1493" y="3316"/>
                    </a:cubicBezTo>
                    <a:cubicBezTo>
                      <a:pt x="1587" y="3316"/>
                      <a:pt x="1684" y="3329"/>
                      <a:pt x="1782" y="3359"/>
                    </a:cubicBezTo>
                    <a:lnTo>
                      <a:pt x="1948" y="3406"/>
                    </a:lnTo>
                    <a:lnTo>
                      <a:pt x="2139" y="5264"/>
                    </a:lnTo>
                    <a:cubicBezTo>
                      <a:pt x="2139" y="5349"/>
                      <a:pt x="2215" y="5434"/>
                      <a:pt x="2316" y="5434"/>
                    </a:cubicBezTo>
                    <a:cubicBezTo>
                      <a:pt x="2328" y="5434"/>
                      <a:pt x="2341" y="5433"/>
                      <a:pt x="2353" y="5431"/>
                    </a:cubicBezTo>
                    <a:cubicBezTo>
                      <a:pt x="2448" y="5431"/>
                      <a:pt x="2544" y="5335"/>
                      <a:pt x="2520" y="5216"/>
                    </a:cubicBezTo>
                    <a:lnTo>
                      <a:pt x="2186" y="1978"/>
                    </a:lnTo>
                    <a:cubicBezTo>
                      <a:pt x="2091" y="1144"/>
                      <a:pt x="2758" y="406"/>
                      <a:pt x="3591" y="406"/>
                    </a:cubicBezTo>
                    <a:close/>
                    <a:moveTo>
                      <a:pt x="7140" y="8050"/>
                    </a:moveTo>
                    <a:lnTo>
                      <a:pt x="7140" y="8741"/>
                    </a:lnTo>
                    <a:lnTo>
                      <a:pt x="5568" y="8741"/>
                    </a:lnTo>
                    <a:cubicBezTo>
                      <a:pt x="5449" y="8741"/>
                      <a:pt x="5378" y="8812"/>
                      <a:pt x="5354" y="8908"/>
                    </a:cubicBezTo>
                    <a:cubicBezTo>
                      <a:pt x="5330" y="9027"/>
                      <a:pt x="5425" y="9146"/>
                      <a:pt x="5544" y="9146"/>
                    </a:cubicBezTo>
                    <a:lnTo>
                      <a:pt x="7140" y="9146"/>
                    </a:lnTo>
                    <a:lnTo>
                      <a:pt x="7140" y="9693"/>
                    </a:lnTo>
                    <a:cubicBezTo>
                      <a:pt x="7140" y="9717"/>
                      <a:pt x="7116" y="9741"/>
                      <a:pt x="7116" y="9741"/>
                    </a:cubicBezTo>
                    <a:lnTo>
                      <a:pt x="2377" y="9741"/>
                    </a:lnTo>
                    <a:cubicBezTo>
                      <a:pt x="2353" y="9741"/>
                      <a:pt x="2329" y="9717"/>
                      <a:pt x="2329" y="9693"/>
                    </a:cubicBezTo>
                    <a:lnTo>
                      <a:pt x="2329" y="9146"/>
                    </a:lnTo>
                    <a:lnTo>
                      <a:pt x="3758" y="9146"/>
                    </a:lnTo>
                    <a:cubicBezTo>
                      <a:pt x="3764" y="9146"/>
                      <a:pt x="3769" y="9147"/>
                      <a:pt x="3774" y="9147"/>
                    </a:cubicBezTo>
                    <a:cubicBezTo>
                      <a:pt x="3967" y="9147"/>
                      <a:pt x="3967" y="8740"/>
                      <a:pt x="3774" y="8740"/>
                    </a:cubicBezTo>
                    <a:cubicBezTo>
                      <a:pt x="3769" y="8740"/>
                      <a:pt x="3764" y="8740"/>
                      <a:pt x="3758" y="8741"/>
                    </a:cubicBezTo>
                    <a:lnTo>
                      <a:pt x="2329" y="8741"/>
                    </a:lnTo>
                    <a:lnTo>
                      <a:pt x="2329" y="8098"/>
                    </a:lnTo>
                    <a:lnTo>
                      <a:pt x="6711" y="8098"/>
                    </a:lnTo>
                    <a:cubicBezTo>
                      <a:pt x="6854" y="8098"/>
                      <a:pt x="6997" y="8074"/>
                      <a:pt x="7140" y="8050"/>
                    </a:cubicBezTo>
                    <a:close/>
                    <a:moveTo>
                      <a:pt x="3591" y="1"/>
                    </a:moveTo>
                    <a:cubicBezTo>
                      <a:pt x="2520" y="1"/>
                      <a:pt x="1686" y="930"/>
                      <a:pt x="1805" y="2001"/>
                    </a:cubicBezTo>
                    <a:lnTo>
                      <a:pt x="1901" y="2978"/>
                    </a:lnTo>
                    <a:cubicBezTo>
                      <a:pt x="1768" y="2940"/>
                      <a:pt x="1636" y="2922"/>
                      <a:pt x="1509" y="2922"/>
                    </a:cubicBezTo>
                    <a:cubicBezTo>
                      <a:pt x="674" y="2922"/>
                      <a:pt x="0" y="3682"/>
                      <a:pt x="186" y="4550"/>
                    </a:cubicBezTo>
                    <a:lnTo>
                      <a:pt x="567" y="6526"/>
                    </a:lnTo>
                    <a:cubicBezTo>
                      <a:pt x="734" y="7217"/>
                      <a:pt x="1258" y="7764"/>
                      <a:pt x="1948" y="7979"/>
                    </a:cubicBezTo>
                    <a:lnTo>
                      <a:pt x="1948" y="9693"/>
                    </a:lnTo>
                    <a:cubicBezTo>
                      <a:pt x="1948" y="9932"/>
                      <a:pt x="2139" y="10122"/>
                      <a:pt x="2377" y="10122"/>
                    </a:cubicBezTo>
                    <a:lnTo>
                      <a:pt x="7116" y="10122"/>
                    </a:lnTo>
                    <a:cubicBezTo>
                      <a:pt x="7354" y="10122"/>
                      <a:pt x="7545" y="9932"/>
                      <a:pt x="7545" y="9693"/>
                    </a:cubicBezTo>
                    <a:lnTo>
                      <a:pt x="7545" y="7907"/>
                    </a:lnTo>
                    <a:cubicBezTo>
                      <a:pt x="7759" y="7812"/>
                      <a:pt x="7949" y="7693"/>
                      <a:pt x="8116" y="7526"/>
                    </a:cubicBezTo>
                    <a:cubicBezTo>
                      <a:pt x="8521" y="7193"/>
                      <a:pt x="8759" y="6693"/>
                      <a:pt x="8807" y="6193"/>
                    </a:cubicBezTo>
                    <a:lnTo>
                      <a:pt x="9188" y="1978"/>
                    </a:lnTo>
                    <a:cubicBezTo>
                      <a:pt x="9212" y="1454"/>
                      <a:pt x="9045" y="954"/>
                      <a:pt x="8712" y="596"/>
                    </a:cubicBezTo>
                    <a:cubicBezTo>
                      <a:pt x="8354" y="215"/>
                      <a:pt x="7878" y="1"/>
                      <a:pt x="73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8"/>
              <p:cNvSpPr/>
              <p:nvPr/>
            </p:nvSpPr>
            <p:spPr>
              <a:xfrm>
                <a:off x="3358442" y="1875424"/>
                <a:ext cx="129024" cy="115608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3309" extrusionOk="0">
                    <a:moveTo>
                      <a:pt x="1835" y="424"/>
                    </a:moveTo>
                    <a:lnTo>
                      <a:pt x="2192" y="1138"/>
                    </a:lnTo>
                    <a:cubicBezTo>
                      <a:pt x="2216" y="1186"/>
                      <a:pt x="2263" y="1233"/>
                      <a:pt x="2335" y="1233"/>
                    </a:cubicBezTo>
                    <a:lnTo>
                      <a:pt x="3121" y="1352"/>
                    </a:lnTo>
                    <a:lnTo>
                      <a:pt x="3121" y="1376"/>
                    </a:lnTo>
                    <a:lnTo>
                      <a:pt x="3144" y="1376"/>
                    </a:lnTo>
                    <a:lnTo>
                      <a:pt x="2573" y="1924"/>
                    </a:lnTo>
                    <a:cubicBezTo>
                      <a:pt x="2525" y="1972"/>
                      <a:pt x="2501" y="2043"/>
                      <a:pt x="2525" y="2115"/>
                    </a:cubicBezTo>
                    <a:lnTo>
                      <a:pt x="2644" y="2877"/>
                    </a:lnTo>
                    <a:lnTo>
                      <a:pt x="2644" y="2900"/>
                    </a:lnTo>
                    <a:lnTo>
                      <a:pt x="2620" y="2900"/>
                    </a:lnTo>
                    <a:lnTo>
                      <a:pt x="1930" y="2543"/>
                    </a:lnTo>
                    <a:cubicBezTo>
                      <a:pt x="1894" y="2531"/>
                      <a:pt x="1858" y="2525"/>
                      <a:pt x="1826" y="2525"/>
                    </a:cubicBezTo>
                    <a:cubicBezTo>
                      <a:pt x="1793" y="2525"/>
                      <a:pt x="1763" y="2531"/>
                      <a:pt x="1739" y="2543"/>
                    </a:cubicBezTo>
                    <a:lnTo>
                      <a:pt x="1025" y="2900"/>
                    </a:lnTo>
                    <a:lnTo>
                      <a:pt x="1001" y="2900"/>
                    </a:lnTo>
                    <a:lnTo>
                      <a:pt x="1144" y="2115"/>
                    </a:lnTo>
                    <a:cubicBezTo>
                      <a:pt x="1144" y="2043"/>
                      <a:pt x="1120" y="1972"/>
                      <a:pt x="1073" y="1924"/>
                    </a:cubicBezTo>
                    <a:lnTo>
                      <a:pt x="501" y="1376"/>
                    </a:lnTo>
                    <a:lnTo>
                      <a:pt x="501" y="1352"/>
                    </a:lnTo>
                    <a:lnTo>
                      <a:pt x="1311" y="1233"/>
                    </a:lnTo>
                    <a:cubicBezTo>
                      <a:pt x="1358" y="1233"/>
                      <a:pt x="1430" y="1186"/>
                      <a:pt x="1454" y="1138"/>
                    </a:cubicBezTo>
                    <a:lnTo>
                      <a:pt x="1811" y="424"/>
                    </a:lnTo>
                    <a:close/>
                    <a:moveTo>
                      <a:pt x="1835" y="1"/>
                    </a:moveTo>
                    <a:cubicBezTo>
                      <a:pt x="1686" y="1"/>
                      <a:pt x="1537" y="78"/>
                      <a:pt x="1454" y="233"/>
                    </a:cubicBezTo>
                    <a:lnTo>
                      <a:pt x="1168" y="852"/>
                    </a:lnTo>
                    <a:lnTo>
                      <a:pt x="477" y="948"/>
                    </a:lnTo>
                    <a:cubicBezTo>
                      <a:pt x="144" y="995"/>
                      <a:pt x="1" y="1424"/>
                      <a:pt x="239" y="1662"/>
                    </a:cubicBezTo>
                    <a:lnTo>
                      <a:pt x="739" y="2138"/>
                    </a:lnTo>
                    <a:lnTo>
                      <a:pt x="620" y="2829"/>
                    </a:lnTo>
                    <a:cubicBezTo>
                      <a:pt x="596" y="3067"/>
                      <a:pt x="787" y="3305"/>
                      <a:pt x="1049" y="3305"/>
                    </a:cubicBezTo>
                    <a:cubicBezTo>
                      <a:pt x="1096" y="3305"/>
                      <a:pt x="1168" y="3281"/>
                      <a:pt x="1239" y="3258"/>
                    </a:cubicBezTo>
                    <a:lnTo>
                      <a:pt x="1835" y="2948"/>
                    </a:lnTo>
                    <a:lnTo>
                      <a:pt x="2454" y="3258"/>
                    </a:lnTo>
                    <a:cubicBezTo>
                      <a:pt x="2520" y="3291"/>
                      <a:pt x="2592" y="3309"/>
                      <a:pt x="2663" y="3309"/>
                    </a:cubicBezTo>
                    <a:cubicBezTo>
                      <a:pt x="2746" y="3309"/>
                      <a:pt x="2830" y="3285"/>
                      <a:pt x="2906" y="3234"/>
                    </a:cubicBezTo>
                    <a:cubicBezTo>
                      <a:pt x="3025" y="3139"/>
                      <a:pt x="3097" y="2972"/>
                      <a:pt x="3049" y="2829"/>
                    </a:cubicBezTo>
                    <a:lnTo>
                      <a:pt x="2954" y="2138"/>
                    </a:lnTo>
                    <a:lnTo>
                      <a:pt x="3430" y="1662"/>
                    </a:lnTo>
                    <a:cubicBezTo>
                      <a:pt x="3692" y="1424"/>
                      <a:pt x="3549" y="995"/>
                      <a:pt x="3216" y="948"/>
                    </a:cubicBezTo>
                    <a:lnTo>
                      <a:pt x="3192" y="948"/>
                    </a:lnTo>
                    <a:lnTo>
                      <a:pt x="2501" y="852"/>
                    </a:lnTo>
                    <a:lnTo>
                      <a:pt x="2216" y="233"/>
                    </a:lnTo>
                    <a:cubicBezTo>
                      <a:pt x="2132" y="78"/>
                      <a:pt x="1983" y="1"/>
                      <a:pt x="18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8"/>
              <p:cNvSpPr/>
              <p:nvPr/>
            </p:nvSpPr>
            <p:spPr>
              <a:xfrm>
                <a:off x="3386742" y="2095710"/>
                <a:ext cx="13346" cy="1418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406" extrusionOk="0">
                    <a:moveTo>
                      <a:pt x="191" y="1"/>
                    </a:moveTo>
                    <a:cubicBezTo>
                      <a:pt x="72" y="1"/>
                      <a:pt x="1" y="96"/>
                      <a:pt x="1" y="215"/>
                    </a:cubicBezTo>
                    <a:cubicBezTo>
                      <a:pt x="1" y="310"/>
                      <a:pt x="72" y="406"/>
                      <a:pt x="191" y="406"/>
                    </a:cubicBezTo>
                    <a:cubicBezTo>
                      <a:pt x="310" y="406"/>
                      <a:pt x="382" y="310"/>
                      <a:pt x="382" y="215"/>
                    </a:cubicBezTo>
                    <a:cubicBezTo>
                      <a:pt x="382" y="96"/>
                      <a:pt x="310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64ADE8B-9393-EAA6-F1D5-6949183BA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60" y="1152400"/>
            <a:ext cx="4603774" cy="3662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E8BFCC-A438-E61E-E4B9-837A6AE5FD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10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96408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 idx="2"/>
          </p:nvPr>
        </p:nvSpPr>
        <p:spPr>
          <a:xfrm>
            <a:off x="724727" y="2881410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3" name="Google Shape;293;p39"/>
          <p:cNvSpPr txBox="1">
            <a:spLocks noGrp="1"/>
          </p:cNvSpPr>
          <p:nvPr>
            <p:ph type="title" idx="15"/>
          </p:nvPr>
        </p:nvSpPr>
        <p:spPr>
          <a:xfrm>
            <a:off x="420319" y="79387"/>
            <a:ext cx="49668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</a:t>
            </a:r>
            <a:r>
              <a:rPr lang="en-US" dirty="0">
                <a:solidFill>
                  <a:srgbClr val="FF7E02"/>
                </a:solidFill>
              </a:rPr>
              <a:t>case description</a:t>
            </a:r>
            <a:endParaRPr dirty="0">
              <a:solidFill>
                <a:srgbClr val="FF7E02"/>
              </a:solidFill>
            </a:endParaRPr>
          </a:p>
        </p:txBody>
      </p:sp>
      <p:sp>
        <p:nvSpPr>
          <p:cNvPr id="302" name="Google Shape;302;p39"/>
          <p:cNvSpPr/>
          <p:nvPr/>
        </p:nvSpPr>
        <p:spPr>
          <a:xfrm>
            <a:off x="115911" y="696787"/>
            <a:ext cx="608816" cy="4596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01</a:t>
            </a:r>
          </a:p>
        </p:txBody>
      </p:sp>
      <p:sp>
        <p:nvSpPr>
          <p:cNvPr id="303" name="Google Shape;303;p39"/>
          <p:cNvSpPr/>
          <p:nvPr/>
        </p:nvSpPr>
        <p:spPr>
          <a:xfrm>
            <a:off x="7506768" y="-461937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8CE098F4-4195-BA12-C1D0-23B35D276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159673"/>
              </p:ext>
            </p:extLst>
          </p:nvPr>
        </p:nvGraphicFramePr>
        <p:xfrm>
          <a:off x="886486" y="696788"/>
          <a:ext cx="6620282" cy="418897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6620282">
                  <a:extLst>
                    <a:ext uri="{9D8B030D-6E8A-4147-A177-3AD203B41FA5}">
                      <a16:colId xmlns:a16="http://schemas.microsoft.com/office/drawing/2014/main" val="2632637010"/>
                    </a:ext>
                  </a:extLst>
                </a:gridCol>
              </a:tblGrid>
              <a:tr h="3443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Food intake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109018"/>
                  </a:ext>
                </a:extLst>
              </a:tr>
              <a:tr h="313770">
                <a:tc>
                  <a:txBody>
                    <a:bodyPr/>
                    <a:lstStyle/>
                    <a:p>
                      <a:r>
                        <a:rPr lang="en-US" sz="1000" dirty="0"/>
                        <a:t>Brief description: measuring the nutrition the user consumed.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174809"/>
                  </a:ext>
                </a:extLst>
              </a:tr>
              <a:tr h="323937">
                <a:tc>
                  <a:txBody>
                    <a:bodyPr/>
                    <a:lstStyle/>
                    <a:p>
                      <a:r>
                        <a:rPr lang="en-US" sz="1000" dirty="0"/>
                        <a:t>Actor: User.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114644"/>
                  </a:ext>
                </a:extLst>
              </a:tr>
              <a:tr h="303681">
                <a:tc>
                  <a:txBody>
                    <a:bodyPr/>
                    <a:lstStyle/>
                    <a:p>
                      <a:r>
                        <a:rPr lang="en-US" sz="1000" dirty="0"/>
                        <a:t>Precondition: the user should be a gym member.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333470"/>
                  </a:ext>
                </a:extLst>
              </a:tr>
              <a:tr h="964181">
                <a:tc>
                  <a:txBody>
                    <a:bodyPr/>
                    <a:lstStyle/>
                    <a:p>
                      <a:r>
                        <a:rPr lang="en-US" sz="1000" dirty="0"/>
                        <a:t>Basic flow of events: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000" dirty="0"/>
                        <a:t>The user should log in to his account.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000" dirty="0"/>
                        <a:t>The user should select his food from the database.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000" dirty="0"/>
                        <a:t>The user should customize the selected food.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000" dirty="0"/>
                        <a:t>The user confirms his selection.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024520"/>
                  </a:ext>
                </a:extLst>
              </a:tr>
              <a:tr h="964181">
                <a:tc>
                  <a:txBody>
                    <a:bodyPr/>
                    <a:lstStyle/>
                    <a:p>
                      <a:r>
                        <a:rPr lang="en-US" sz="1000" dirty="0"/>
                        <a:t>Extensions: </a:t>
                      </a:r>
                    </a:p>
                    <a:p>
                      <a:r>
                        <a:rPr lang="en-US" sz="1000" dirty="0"/>
                        <a:t>• The user didn't find the food he is looking for; </a:t>
                      </a:r>
                    </a:p>
                    <a:p>
                      <a:r>
                        <a:rPr lang="en-US" sz="1000" dirty="0"/>
                        <a:t>           </a:t>
                      </a:r>
                      <a:r>
                        <a:rPr lang="en-US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He can customize the ingredients himself. </a:t>
                      </a:r>
                    </a:p>
                    <a:p>
                      <a:r>
                        <a:rPr lang="en-US" sz="1000" dirty="0"/>
                        <a:t>• The user cannot connect to the database; </a:t>
                      </a:r>
                    </a:p>
                    <a:p>
                      <a:r>
                        <a:rPr lang="en-US" sz="1000" dirty="0"/>
                        <a:t>           </a:t>
                      </a:r>
                      <a:r>
                        <a:rPr lang="en-US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The system displays a message "system error, please try again later"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991171"/>
                  </a:ext>
                </a:extLst>
              </a:tr>
              <a:tr h="487438">
                <a:tc>
                  <a:txBody>
                    <a:bodyPr/>
                    <a:lstStyle/>
                    <a:p>
                      <a:r>
                        <a:rPr lang="en-US" sz="1000" dirty="0"/>
                        <a:t>Postcondition: Display the nutrition and calories consumed.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31136"/>
                  </a:ext>
                </a:extLst>
              </a:tr>
              <a:tr h="487438">
                <a:tc>
                  <a:txBody>
                    <a:bodyPr/>
                    <a:lstStyle/>
                    <a:p>
                      <a:r>
                        <a:rPr lang="en-US" sz="1000" dirty="0"/>
                        <a:t>Special requirements: The user is required to have internet connection.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32636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D1341-14D5-413F-672B-79EDD4235C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11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789749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 idx="2"/>
          </p:nvPr>
        </p:nvSpPr>
        <p:spPr>
          <a:xfrm>
            <a:off x="724727" y="2881410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3" name="Google Shape;293;p39"/>
          <p:cNvSpPr txBox="1">
            <a:spLocks noGrp="1"/>
          </p:cNvSpPr>
          <p:nvPr>
            <p:ph type="title" idx="15"/>
          </p:nvPr>
        </p:nvSpPr>
        <p:spPr>
          <a:xfrm>
            <a:off x="420319" y="79387"/>
            <a:ext cx="49668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</a:t>
            </a:r>
            <a:r>
              <a:rPr lang="en-US" dirty="0">
                <a:solidFill>
                  <a:srgbClr val="FF7E02"/>
                </a:solidFill>
              </a:rPr>
              <a:t>case description</a:t>
            </a:r>
            <a:endParaRPr dirty="0">
              <a:solidFill>
                <a:srgbClr val="FF7E02"/>
              </a:solidFill>
            </a:endParaRPr>
          </a:p>
        </p:txBody>
      </p:sp>
      <p:sp>
        <p:nvSpPr>
          <p:cNvPr id="302" name="Google Shape;302;p39"/>
          <p:cNvSpPr/>
          <p:nvPr/>
        </p:nvSpPr>
        <p:spPr>
          <a:xfrm>
            <a:off x="115911" y="696787"/>
            <a:ext cx="608816" cy="4596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0</a:t>
            </a:r>
            <a:r>
              <a:rPr lang="en-US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2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Work Sans"/>
            </a:endParaRPr>
          </a:p>
        </p:txBody>
      </p:sp>
      <p:sp>
        <p:nvSpPr>
          <p:cNvPr id="303" name="Google Shape;303;p39"/>
          <p:cNvSpPr/>
          <p:nvPr/>
        </p:nvSpPr>
        <p:spPr>
          <a:xfrm>
            <a:off x="7506768" y="-461937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8CE098F4-4195-BA12-C1D0-23B35D276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096773"/>
              </p:ext>
            </p:extLst>
          </p:nvPr>
        </p:nvGraphicFramePr>
        <p:xfrm>
          <a:off x="914167" y="649443"/>
          <a:ext cx="6592601" cy="425425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6592601">
                  <a:extLst>
                    <a:ext uri="{9D8B030D-6E8A-4147-A177-3AD203B41FA5}">
                      <a16:colId xmlns:a16="http://schemas.microsoft.com/office/drawing/2014/main" val="2632637010"/>
                    </a:ext>
                  </a:extLst>
                </a:gridCol>
              </a:tblGrid>
              <a:tr h="3535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Workout plans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109018"/>
                  </a:ext>
                </a:extLst>
              </a:tr>
              <a:tr h="345171">
                <a:tc>
                  <a:txBody>
                    <a:bodyPr/>
                    <a:lstStyle/>
                    <a:p>
                      <a:r>
                        <a:rPr lang="en-US" sz="1000" dirty="0"/>
                        <a:t>Brief description: The user builds his workout routine from a selected database.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174809"/>
                  </a:ext>
                </a:extLst>
              </a:tr>
              <a:tr h="345171">
                <a:tc>
                  <a:txBody>
                    <a:bodyPr/>
                    <a:lstStyle/>
                    <a:p>
                      <a:r>
                        <a:rPr lang="en-US" sz="1000" dirty="0"/>
                        <a:t>Actor: User.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114644"/>
                  </a:ext>
                </a:extLst>
              </a:tr>
              <a:tr h="345171">
                <a:tc>
                  <a:txBody>
                    <a:bodyPr/>
                    <a:lstStyle/>
                    <a:p>
                      <a:r>
                        <a:rPr lang="en-US" sz="1000" dirty="0"/>
                        <a:t>Precondition: The user should be a gym member.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333470"/>
                  </a:ext>
                </a:extLst>
              </a:tr>
              <a:tr h="1185451">
                <a:tc>
                  <a:txBody>
                    <a:bodyPr/>
                    <a:lstStyle/>
                    <a:p>
                      <a:r>
                        <a:rPr lang="en-US" sz="1000" dirty="0"/>
                        <a:t>Basic flow of events: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000" dirty="0"/>
                        <a:t>The user should log in to his account.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000" dirty="0"/>
                        <a:t>The user should select the working day.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000" dirty="0"/>
                        <a:t>The user should select his workout from the database.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000" dirty="0"/>
                        <a:t>The user should select the number of sets &amp; reps.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000" dirty="0"/>
                        <a:t>The user confirms his selection.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024520"/>
                  </a:ext>
                </a:extLst>
              </a:tr>
              <a:tr h="1019192">
                <a:tc>
                  <a:txBody>
                    <a:bodyPr/>
                    <a:lstStyle/>
                    <a:p>
                      <a:r>
                        <a:rPr lang="en-US" sz="1000" dirty="0"/>
                        <a:t>Extensions: </a:t>
                      </a:r>
                    </a:p>
                    <a:p>
                      <a:r>
                        <a:rPr lang="en-US" sz="1000" dirty="0"/>
                        <a:t>• The user didn't find the workout he is looking for; </a:t>
                      </a:r>
                    </a:p>
                    <a:p>
                      <a:r>
                        <a:rPr lang="en-US" sz="1000" dirty="0"/>
                        <a:t>           </a:t>
                      </a:r>
                      <a:r>
                        <a:rPr lang="en-US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The system displays similar workouts that may have different name. </a:t>
                      </a:r>
                    </a:p>
                    <a:p>
                      <a:r>
                        <a:rPr lang="en-US" sz="1000" dirty="0"/>
                        <a:t>• The user couldn't connect to the database; </a:t>
                      </a:r>
                    </a:p>
                    <a:p>
                      <a:r>
                        <a:rPr lang="en-US" sz="1000" dirty="0"/>
                        <a:t>           </a:t>
                      </a:r>
                      <a:r>
                        <a:rPr lang="en-US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The system displays message "system error, please try again later".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991171"/>
                  </a:ext>
                </a:extLst>
              </a:tr>
              <a:tr h="345171">
                <a:tc>
                  <a:txBody>
                    <a:bodyPr/>
                    <a:lstStyle/>
                    <a:p>
                      <a:r>
                        <a:rPr lang="en-US" sz="1000" dirty="0"/>
                        <a:t>Postcondition: Display the selected workout based on the day.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31136"/>
                  </a:ext>
                </a:extLst>
              </a:tr>
              <a:tr h="315327">
                <a:tc>
                  <a:txBody>
                    <a:bodyPr/>
                    <a:lstStyle/>
                    <a:p>
                      <a:r>
                        <a:rPr lang="en-US" sz="1000" dirty="0"/>
                        <a:t>Special requirements: The user is required to have internet connection.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32636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0BF678-CFEB-24E3-B600-9689807DEC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12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39148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 idx="2"/>
          </p:nvPr>
        </p:nvSpPr>
        <p:spPr>
          <a:xfrm>
            <a:off x="724727" y="2881410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3" name="Google Shape;293;p39"/>
          <p:cNvSpPr txBox="1">
            <a:spLocks noGrp="1"/>
          </p:cNvSpPr>
          <p:nvPr>
            <p:ph type="title" idx="15"/>
          </p:nvPr>
        </p:nvSpPr>
        <p:spPr>
          <a:xfrm>
            <a:off x="420319" y="79387"/>
            <a:ext cx="49668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</a:t>
            </a:r>
            <a:r>
              <a:rPr lang="en-US" dirty="0">
                <a:solidFill>
                  <a:srgbClr val="FF7E02"/>
                </a:solidFill>
              </a:rPr>
              <a:t>case description</a:t>
            </a:r>
            <a:endParaRPr dirty="0">
              <a:solidFill>
                <a:srgbClr val="FF7E02"/>
              </a:solidFill>
            </a:endParaRPr>
          </a:p>
        </p:txBody>
      </p:sp>
      <p:sp>
        <p:nvSpPr>
          <p:cNvPr id="302" name="Google Shape;302;p39"/>
          <p:cNvSpPr/>
          <p:nvPr/>
        </p:nvSpPr>
        <p:spPr>
          <a:xfrm>
            <a:off x="115911" y="696787"/>
            <a:ext cx="608816" cy="4596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0</a:t>
            </a:r>
            <a:r>
              <a:rPr lang="en-US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3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Work Sans"/>
            </a:endParaRPr>
          </a:p>
        </p:txBody>
      </p:sp>
      <p:sp>
        <p:nvSpPr>
          <p:cNvPr id="303" name="Google Shape;303;p39"/>
          <p:cNvSpPr/>
          <p:nvPr/>
        </p:nvSpPr>
        <p:spPr>
          <a:xfrm>
            <a:off x="7506768" y="-461937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8CE098F4-4195-BA12-C1D0-23B35D276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3173"/>
              </p:ext>
            </p:extLst>
          </p:nvPr>
        </p:nvGraphicFramePr>
        <p:xfrm>
          <a:off x="886485" y="696788"/>
          <a:ext cx="6620283" cy="418130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6620283">
                  <a:extLst>
                    <a:ext uri="{9D8B030D-6E8A-4147-A177-3AD203B41FA5}">
                      <a16:colId xmlns:a16="http://schemas.microsoft.com/office/drawing/2014/main" val="2632637010"/>
                    </a:ext>
                  </a:extLst>
                </a:gridCol>
              </a:tblGrid>
              <a:tr h="3045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Reservations system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109018"/>
                  </a:ext>
                </a:extLst>
              </a:tr>
              <a:tr h="395945">
                <a:tc>
                  <a:txBody>
                    <a:bodyPr/>
                    <a:lstStyle/>
                    <a:p>
                      <a:r>
                        <a:rPr lang="en-US" sz="1000" dirty="0"/>
                        <a:t>Brief description: </a:t>
                      </a:r>
                    </a:p>
                    <a:p>
                      <a:r>
                        <a:rPr lang="en-US" sz="1000" dirty="0"/>
                        <a:t>The reservation System allows users to book facilities, seats to watch events, and more.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174809"/>
                  </a:ext>
                </a:extLst>
              </a:tr>
              <a:tr h="243658">
                <a:tc>
                  <a:txBody>
                    <a:bodyPr/>
                    <a:lstStyle/>
                    <a:p>
                      <a:r>
                        <a:rPr lang="en-US" sz="1000" dirty="0"/>
                        <a:t>Actor: User &amp; gym facility.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114644"/>
                  </a:ext>
                </a:extLst>
              </a:tr>
              <a:tr h="243658">
                <a:tc>
                  <a:txBody>
                    <a:bodyPr/>
                    <a:lstStyle/>
                    <a:p>
                      <a:r>
                        <a:rPr lang="en-US" sz="1000" dirty="0"/>
                        <a:t>Precondition: The user has the app and is logged in.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333470"/>
                  </a:ext>
                </a:extLst>
              </a:tr>
              <a:tr h="1165261">
                <a:tc>
                  <a:txBody>
                    <a:bodyPr/>
                    <a:lstStyle/>
                    <a:p>
                      <a:r>
                        <a:rPr lang="en-US" sz="1000" dirty="0"/>
                        <a:t>Basic flow of events: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000" dirty="0"/>
                        <a:t>The user opens the app and logs in.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000" dirty="0"/>
                        <a:t>The user selects the “Reservations” option from the menu.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000" dirty="0"/>
                        <a:t>The user chooses what type of place to reserve.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000" dirty="0"/>
                        <a:t>The user selects the time for the reservation.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000" dirty="0"/>
                        <a:t>The system displays the availability of the place at the selected time.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000" dirty="0"/>
                        <a:t>The system confirms the reservation via email to the user.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024520"/>
                  </a:ext>
                </a:extLst>
              </a:tr>
              <a:tr h="548231">
                <a:tc>
                  <a:txBody>
                    <a:bodyPr/>
                    <a:lstStyle/>
                    <a:p>
                      <a:r>
                        <a:rPr lang="en-US" sz="1000" dirty="0"/>
                        <a:t>Extensions: </a:t>
                      </a:r>
                    </a:p>
                    <a:p>
                      <a:r>
                        <a:rPr lang="en-US" sz="1000" dirty="0"/>
                        <a:t>• The selected time is unavailable; </a:t>
                      </a:r>
                    </a:p>
                    <a:p>
                      <a:r>
                        <a:rPr lang="en-US" sz="1000" dirty="0"/>
                        <a:t>           </a:t>
                      </a:r>
                      <a:r>
                        <a:rPr lang="en-US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The system suggests another time for the user.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991171"/>
                  </a:ext>
                </a:extLst>
              </a:tr>
              <a:tr h="380951">
                <a:tc>
                  <a:txBody>
                    <a:bodyPr/>
                    <a:lstStyle/>
                    <a:p>
                      <a:r>
                        <a:rPr lang="en-US" sz="1000" dirty="0"/>
                        <a:t>Postcondition: The reservation is confirmed in the system and the user gets confirmation via email.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31136"/>
                  </a:ext>
                </a:extLst>
              </a:tr>
              <a:tr h="897735">
                <a:tc>
                  <a:txBody>
                    <a:bodyPr/>
                    <a:lstStyle/>
                    <a:p>
                      <a:r>
                        <a:rPr lang="en-US" sz="1000" dirty="0"/>
                        <a:t>Special requirements: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000" dirty="0"/>
                        <a:t>The user is required to have internet connection.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000" dirty="0"/>
                        <a:t>The app must handle any modification and cancelation that occurs.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000" dirty="0"/>
                        <a:t>The app must have the real-time information feature of the sports village.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32636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BD2A60-9FB8-F1B7-BA20-6065C8BD014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13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05267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 idx="2"/>
          </p:nvPr>
        </p:nvSpPr>
        <p:spPr>
          <a:xfrm>
            <a:off x="724727" y="2881410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3" name="Google Shape;293;p39"/>
          <p:cNvSpPr txBox="1">
            <a:spLocks noGrp="1"/>
          </p:cNvSpPr>
          <p:nvPr>
            <p:ph type="title" idx="15"/>
          </p:nvPr>
        </p:nvSpPr>
        <p:spPr>
          <a:xfrm>
            <a:off x="420319" y="79387"/>
            <a:ext cx="49668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</a:t>
            </a:r>
            <a:r>
              <a:rPr lang="en-US" dirty="0">
                <a:solidFill>
                  <a:srgbClr val="FF7E02"/>
                </a:solidFill>
              </a:rPr>
              <a:t>case description</a:t>
            </a:r>
            <a:endParaRPr dirty="0">
              <a:solidFill>
                <a:srgbClr val="FF7E02"/>
              </a:solidFill>
            </a:endParaRPr>
          </a:p>
        </p:txBody>
      </p:sp>
      <p:sp>
        <p:nvSpPr>
          <p:cNvPr id="302" name="Google Shape;302;p39"/>
          <p:cNvSpPr/>
          <p:nvPr/>
        </p:nvSpPr>
        <p:spPr>
          <a:xfrm>
            <a:off x="115911" y="696787"/>
            <a:ext cx="608816" cy="4596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0</a:t>
            </a:r>
            <a:r>
              <a:rPr lang="en-US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4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Work Sans"/>
            </a:endParaRPr>
          </a:p>
        </p:txBody>
      </p:sp>
      <p:sp>
        <p:nvSpPr>
          <p:cNvPr id="303" name="Google Shape;303;p39"/>
          <p:cNvSpPr/>
          <p:nvPr/>
        </p:nvSpPr>
        <p:spPr>
          <a:xfrm>
            <a:off x="7506768" y="-461937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8CE098F4-4195-BA12-C1D0-23B35D276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289824"/>
              </p:ext>
            </p:extLst>
          </p:nvPr>
        </p:nvGraphicFramePr>
        <p:xfrm>
          <a:off x="886486" y="696788"/>
          <a:ext cx="6620282" cy="420690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6620282">
                  <a:extLst>
                    <a:ext uri="{9D8B030D-6E8A-4147-A177-3AD203B41FA5}">
                      <a16:colId xmlns:a16="http://schemas.microsoft.com/office/drawing/2014/main" val="2632637010"/>
                    </a:ext>
                  </a:extLst>
                </a:gridCol>
              </a:tblGrid>
              <a:tr h="3222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Activity schedule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109018"/>
                  </a:ext>
                </a:extLst>
              </a:tr>
              <a:tr h="580100">
                <a:tc>
                  <a:txBody>
                    <a:bodyPr/>
                    <a:lstStyle/>
                    <a:p>
                      <a:r>
                        <a:rPr lang="en-US" sz="1000" dirty="0"/>
                        <a:t>Brief description: </a:t>
                      </a:r>
                    </a:p>
                    <a:p>
                      <a:r>
                        <a:rPr lang="en-US" sz="1000" dirty="0"/>
                        <a:t>Real-Time Information feature provides users with up-to-date information about the facilities, event calendars, class schedules, and more.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174809"/>
                  </a:ext>
                </a:extLst>
              </a:tr>
              <a:tr h="303173">
                <a:tc>
                  <a:txBody>
                    <a:bodyPr/>
                    <a:lstStyle/>
                    <a:p>
                      <a:r>
                        <a:rPr lang="en-US" sz="1000" dirty="0"/>
                        <a:t>Actor: User.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114644"/>
                  </a:ext>
                </a:extLst>
              </a:tr>
              <a:tr h="284215">
                <a:tc>
                  <a:txBody>
                    <a:bodyPr/>
                    <a:lstStyle/>
                    <a:p>
                      <a:r>
                        <a:rPr lang="en-US" sz="1000" dirty="0"/>
                        <a:t>Precondition: The user has the app and is logged in.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333470"/>
                  </a:ext>
                </a:extLst>
              </a:tr>
              <a:tr h="902377">
                <a:tc>
                  <a:txBody>
                    <a:bodyPr/>
                    <a:lstStyle/>
                    <a:p>
                      <a:r>
                        <a:rPr lang="en-US" sz="1000" dirty="0"/>
                        <a:t>Basic flow of events: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000" dirty="0"/>
                        <a:t>The user opens the app and logs in.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000" dirty="0"/>
                        <a:t>The user selects the “Real-Time Information” option from the menu.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000" dirty="0"/>
                        <a:t>The app displays the latest information from the Sports Village to the user, such as class schedule information.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024520"/>
                  </a:ext>
                </a:extLst>
              </a:tr>
              <a:tr h="902377">
                <a:tc>
                  <a:txBody>
                    <a:bodyPr/>
                    <a:lstStyle/>
                    <a:p>
                      <a:r>
                        <a:rPr lang="en-US" sz="1000" dirty="0"/>
                        <a:t>Extensions: </a:t>
                      </a:r>
                    </a:p>
                    <a:p>
                      <a:r>
                        <a:rPr lang="en-US" sz="1000" dirty="0"/>
                        <a:t>• The app can't deliver real-time information; </a:t>
                      </a:r>
                    </a:p>
                    <a:p>
                      <a:r>
                        <a:rPr lang="en-US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         The system displays message containing the cause. </a:t>
                      </a:r>
                    </a:p>
                    <a:p>
                      <a:r>
                        <a:rPr lang="en-US" sz="1000" dirty="0"/>
                        <a:t>• The user can't find the desired information easily; </a:t>
                      </a:r>
                    </a:p>
                    <a:p>
                      <a:r>
                        <a:rPr lang="en-US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         The user can use the filter and search for the information.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991171"/>
                  </a:ext>
                </a:extLst>
              </a:tr>
              <a:tr h="456193">
                <a:tc>
                  <a:txBody>
                    <a:bodyPr/>
                    <a:lstStyle/>
                    <a:p>
                      <a:r>
                        <a:rPr lang="en-US" sz="1000" dirty="0"/>
                        <a:t>Postcondition: The user is getting Real-Time Information on the desired Information of events, availability of facilities, updates,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31136"/>
                  </a:ext>
                </a:extLst>
              </a:tr>
              <a:tr h="456193">
                <a:tc>
                  <a:txBody>
                    <a:bodyPr/>
                    <a:lstStyle/>
                    <a:p>
                      <a:r>
                        <a:rPr lang="en-US" sz="1000" dirty="0"/>
                        <a:t>Special requirements: The user is required to have internet connection.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32636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E28653-E65F-8122-B422-651DADCEBA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14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112806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61"/>
          <p:cNvSpPr txBox="1">
            <a:spLocks noGrp="1"/>
          </p:cNvSpPr>
          <p:nvPr>
            <p:ph type="title"/>
          </p:nvPr>
        </p:nvSpPr>
        <p:spPr>
          <a:xfrm>
            <a:off x="-1463576" y="373635"/>
            <a:ext cx="75888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UML </a:t>
            </a:r>
            <a:r>
              <a:rPr lang="en-US" dirty="0">
                <a:solidFill>
                  <a:schemeClr val="accent3"/>
                </a:solidFill>
              </a:rPr>
              <a:t>DIAGRAMS</a:t>
            </a:r>
          </a:p>
        </p:txBody>
      </p:sp>
      <p:sp>
        <p:nvSpPr>
          <p:cNvPr id="939" name="Google Shape;939;p61"/>
          <p:cNvSpPr txBox="1"/>
          <p:nvPr/>
        </p:nvSpPr>
        <p:spPr>
          <a:xfrm>
            <a:off x="967437" y="1977780"/>
            <a:ext cx="22302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4FD13DD-D9E5-8652-ADF8-D84ED3A1C0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pPr/>
              <a:t>15</a:t>
            </a:fld>
            <a:endParaRPr lang="ar-SA"/>
          </a:p>
        </p:txBody>
      </p:sp>
      <p:pic>
        <p:nvPicPr>
          <p:cNvPr id="18" name="Picture 17" descr="A picture containing symbol, screenshot, design&#10;&#10;Description automatically generated">
            <a:extLst>
              <a:ext uri="{FF2B5EF4-FFF2-40B4-BE49-F238E27FC236}">
                <a16:creationId xmlns:a16="http://schemas.microsoft.com/office/drawing/2014/main" id="{8CEFE989-50C8-25C1-6D39-9CF87835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203" y="407495"/>
            <a:ext cx="2169800" cy="2169800"/>
          </a:xfrm>
          <a:prstGeom prst="rect">
            <a:avLst/>
          </a:prstGeom>
        </p:spPr>
      </p:pic>
      <p:pic>
        <p:nvPicPr>
          <p:cNvPr id="20" name="Picture 1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65CDB91C-4E35-DF91-2870-5E1B3004F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500" y="1977780"/>
            <a:ext cx="2169800" cy="216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02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638F392-A053-5E70-A61C-BBD60EC578E4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178337" y="128753"/>
            <a:ext cx="4966800" cy="617400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B0200A-AA7A-55AB-71E8-EC22C64C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694" y="128753"/>
            <a:ext cx="5233618" cy="4845304"/>
          </a:xfrm>
          <a:prstGeom prst="rect">
            <a:avLst/>
          </a:prstGeom>
          <a:ln w="1270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D355C6-044F-4DF4-4893-4B3B80AAFD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1327E15-5D6C-4195-A66D-55160C10196C}" type="slidenum">
              <a:rPr lang="ar-SA" smtClean="0">
                <a:solidFill>
                  <a:schemeClr val="accent1"/>
                </a:solidFill>
              </a:rPr>
              <a:t>16</a:t>
            </a:fld>
            <a:endParaRPr lang="ar-SA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754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638F392-A053-5E70-A61C-BBD60EC578E4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179552" y="190817"/>
            <a:ext cx="4966800" cy="617400"/>
          </a:xfrm>
        </p:spPr>
        <p:txBody>
          <a:bodyPr/>
          <a:lstStyle/>
          <a:p>
            <a:r>
              <a:rPr lang="en-US" dirty="0"/>
              <a:t>Sequence Diagram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5D5186-FAFD-1928-796B-C8F2641BA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42" y="1019029"/>
            <a:ext cx="5314383" cy="3838404"/>
          </a:xfrm>
          <a:prstGeom prst="rect">
            <a:avLst/>
          </a:prstGeom>
          <a:ln w="1270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D71D23-AB98-8072-636A-F8F6BA434E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17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70930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638F392-A053-5E70-A61C-BBD60EC578E4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636752" y="1725"/>
            <a:ext cx="4966800" cy="617400"/>
          </a:xfrm>
        </p:spPr>
        <p:txBody>
          <a:bodyPr/>
          <a:lstStyle/>
          <a:p>
            <a:r>
              <a:rPr lang="en-US" dirty="0"/>
              <a:t>State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F5BF1-D09E-5151-AE04-4EB92C96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16" y="851198"/>
            <a:ext cx="5982367" cy="4033982"/>
          </a:xfrm>
          <a:prstGeom prst="rect">
            <a:avLst/>
          </a:prstGeom>
          <a:ln w="1270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8D5AB9-9EF8-5692-523A-93705DFC925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18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689121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638F392-A053-5E70-A61C-BBD60EC578E4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234143" y="255639"/>
            <a:ext cx="4966800" cy="617400"/>
          </a:xfrm>
        </p:spPr>
        <p:txBody>
          <a:bodyPr/>
          <a:lstStyle/>
          <a:p>
            <a:r>
              <a:rPr lang="en-US" dirty="0"/>
              <a:t>Activity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925AC-BBAE-EB61-8545-4C914313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177" y="605347"/>
            <a:ext cx="3926204" cy="4237950"/>
          </a:xfrm>
          <a:prstGeom prst="rect">
            <a:avLst/>
          </a:prstGeom>
          <a:ln w="1270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42A00-C098-93B7-165A-14D7CEF241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19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86819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 txBox="1">
            <a:spLocks noGrp="1"/>
          </p:cNvSpPr>
          <p:nvPr>
            <p:ph type="title"/>
          </p:nvPr>
        </p:nvSpPr>
        <p:spPr>
          <a:xfrm>
            <a:off x="715100" y="892600"/>
            <a:ext cx="4384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2"/>
                </a:solidFill>
              </a:rPr>
              <a:t>Problem</a:t>
            </a:r>
            <a:r>
              <a:rPr lang="en" sz="2800" dirty="0">
                <a:solidFill>
                  <a:schemeClr val="accent3"/>
                </a:solidFill>
              </a:rPr>
              <a:t> </a:t>
            </a:r>
            <a:r>
              <a:rPr lang="en-US" sz="2800" dirty="0">
                <a:solidFill>
                  <a:schemeClr val="accent3"/>
                </a:solidFill>
              </a:rPr>
              <a:t>Description</a:t>
            </a:r>
            <a:endParaRPr sz="2800" dirty="0">
              <a:solidFill>
                <a:schemeClr val="accent3"/>
              </a:solidFill>
            </a:endParaRPr>
          </a:p>
        </p:txBody>
      </p:sp>
      <p:sp>
        <p:nvSpPr>
          <p:cNvPr id="364" name="Google Shape;364;p42"/>
          <p:cNvSpPr txBox="1">
            <a:spLocks noGrp="1"/>
          </p:cNvSpPr>
          <p:nvPr>
            <p:ph type="subTitle" idx="1"/>
          </p:nvPr>
        </p:nvSpPr>
        <p:spPr>
          <a:xfrm>
            <a:off x="485277" y="1728450"/>
            <a:ext cx="6472964" cy="16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disconnection between the facility and users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unnecessary work for the trainers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congestion by the gates</a:t>
            </a:r>
            <a:endParaRPr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568DE-5A2B-5AFC-04CC-93BE2FD27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769" y="342290"/>
            <a:ext cx="3873231" cy="4532270"/>
          </a:xfrm>
          <a:prstGeom prst="rect">
            <a:avLst/>
          </a:prstGeom>
        </p:spPr>
      </p:pic>
      <p:sp>
        <p:nvSpPr>
          <p:cNvPr id="365" name="Google Shape;365;p42"/>
          <p:cNvSpPr/>
          <p:nvPr/>
        </p:nvSpPr>
        <p:spPr>
          <a:xfrm>
            <a:off x="5946045" y="0"/>
            <a:ext cx="2723641" cy="518322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993;p62">
            <a:extLst>
              <a:ext uri="{FF2B5EF4-FFF2-40B4-BE49-F238E27FC236}">
                <a16:creationId xmlns:a16="http://schemas.microsoft.com/office/drawing/2014/main" id="{9C229A59-809A-18BF-C13D-C3FE164EA74F}"/>
              </a:ext>
            </a:extLst>
          </p:cNvPr>
          <p:cNvGrpSpPr/>
          <p:nvPr/>
        </p:nvGrpSpPr>
        <p:grpSpPr>
          <a:xfrm rot="-621150">
            <a:off x="4261054" y="3286845"/>
            <a:ext cx="1416692" cy="617374"/>
            <a:chOff x="4525160" y="2191838"/>
            <a:chExt cx="1416722" cy="617387"/>
          </a:xfrm>
        </p:grpSpPr>
        <p:sp>
          <p:nvSpPr>
            <p:cNvPr id="7" name="Google Shape;994;p62">
              <a:extLst>
                <a:ext uri="{FF2B5EF4-FFF2-40B4-BE49-F238E27FC236}">
                  <a16:creationId xmlns:a16="http://schemas.microsoft.com/office/drawing/2014/main" id="{E0876042-675B-D0EE-CA2A-1A4665C0289F}"/>
                </a:ext>
              </a:extLst>
            </p:cNvPr>
            <p:cNvSpPr/>
            <p:nvPr/>
          </p:nvSpPr>
          <p:spPr>
            <a:xfrm rot="21599439">
              <a:off x="4525160" y="2191838"/>
              <a:ext cx="1416722" cy="617387"/>
            </a:xfrm>
            <a:custGeom>
              <a:avLst/>
              <a:gdLst/>
              <a:ahLst/>
              <a:cxnLst/>
              <a:rect l="l" t="t" r="r" b="b"/>
              <a:pathLst>
                <a:path w="92415" h="56628" extrusionOk="0">
                  <a:moveTo>
                    <a:pt x="0" y="1"/>
                  </a:moveTo>
                  <a:lnTo>
                    <a:pt x="0" y="56628"/>
                  </a:lnTo>
                  <a:lnTo>
                    <a:pt x="75282" y="56628"/>
                  </a:lnTo>
                  <a:lnTo>
                    <a:pt x="92414" y="28295"/>
                  </a:lnTo>
                  <a:lnTo>
                    <a:pt x="75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372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999;p62">
              <a:extLst>
                <a:ext uri="{FF2B5EF4-FFF2-40B4-BE49-F238E27FC236}">
                  <a16:creationId xmlns:a16="http://schemas.microsoft.com/office/drawing/2014/main" id="{4E2863A4-D1D7-FB96-2CC6-114E9F310ADF}"/>
                </a:ext>
              </a:extLst>
            </p:cNvPr>
            <p:cNvSpPr/>
            <p:nvPr/>
          </p:nvSpPr>
          <p:spPr>
            <a:xfrm>
              <a:off x="4557550" y="2214850"/>
              <a:ext cx="273300" cy="57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76;p64">
            <a:extLst>
              <a:ext uri="{FF2B5EF4-FFF2-40B4-BE49-F238E27FC236}">
                <a16:creationId xmlns:a16="http://schemas.microsoft.com/office/drawing/2014/main" id="{36D7276D-5828-FE59-6E5F-9ED6DF3855DF}"/>
              </a:ext>
            </a:extLst>
          </p:cNvPr>
          <p:cNvGrpSpPr/>
          <p:nvPr/>
        </p:nvGrpSpPr>
        <p:grpSpPr>
          <a:xfrm rot="20986675">
            <a:off x="4831914" y="3380415"/>
            <a:ext cx="300442" cy="430234"/>
            <a:chOff x="1690175" y="3427600"/>
            <a:chExt cx="362375" cy="503475"/>
          </a:xfrm>
        </p:grpSpPr>
        <p:sp>
          <p:nvSpPr>
            <p:cNvPr id="17" name="Google Shape;1277;p64">
              <a:extLst>
                <a:ext uri="{FF2B5EF4-FFF2-40B4-BE49-F238E27FC236}">
                  <a16:creationId xmlns:a16="http://schemas.microsoft.com/office/drawing/2014/main" id="{21B02EDC-7582-F35E-85E5-D2252A344C5A}"/>
                </a:ext>
              </a:extLst>
            </p:cNvPr>
            <p:cNvSpPr/>
            <p:nvPr/>
          </p:nvSpPr>
          <p:spPr>
            <a:xfrm>
              <a:off x="1690175" y="3427600"/>
              <a:ext cx="362375" cy="503475"/>
            </a:xfrm>
            <a:custGeom>
              <a:avLst/>
              <a:gdLst/>
              <a:ahLst/>
              <a:cxnLst/>
              <a:rect l="l" t="t" r="r" b="b"/>
              <a:pathLst>
                <a:path w="14495" h="20139" fill="none" extrusionOk="0">
                  <a:moveTo>
                    <a:pt x="14495" y="20139"/>
                  </a:moveTo>
                  <a:lnTo>
                    <a:pt x="0" y="20139"/>
                  </a:lnTo>
                  <a:lnTo>
                    <a:pt x="0" y="4769"/>
                  </a:lnTo>
                  <a:lnTo>
                    <a:pt x="4248" y="0"/>
                  </a:lnTo>
                  <a:lnTo>
                    <a:pt x="14495" y="0"/>
                  </a:lnTo>
                  <a:close/>
                </a:path>
              </a:pathLst>
            </a:custGeom>
            <a:solidFill>
              <a:schemeClr val="accent3"/>
            </a:solidFill>
            <a:ln w="197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78;p64">
              <a:extLst>
                <a:ext uri="{FF2B5EF4-FFF2-40B4-BE49-F238E27FC236}">
                  <a16:creationId xmlns:a16="http://schemas.microsoft.com/office/drawing/2014/main" id="{6D279B48-1940-9075-1840-C8C26B6F0C15}"/>
                </a:ext>
              </a:extLst>
            </p:cNvPr>
            <p:cNvSpPr/>
            <p:nvPr/>
          </p:nvSpPr>
          <p:spPr>
            <a:xfrm>
              <a:off x="1690175" y="3427600"/>
              <a:ext cx="106225" cy="121325"/>
            </a:xfrm>
            <a:custGeom>
              <a:avLst/>
              <a:gdLst/>
              <a:ahLst/>
              <a:cxnLst/>
              <a:rect l="l" t="t" r="r" b="b"/>
              <a:pathLst>
                <a:path w="4249" h="4853" fill="none" extrusionOk="0">
                  <a:moveTo>
                    <a:pt x="0" y="4769"/>
                  </a:moveTo>
                  <a:lnTo>
                    <a:pt x="4248" y="4853"/>
                  </a:lnTo>
                  <a:lnTo>
                    <a:pt x="4248" y="0"/>
                  </a:lnTo>
                </a:path>
              </a:pathLst>
            </a:custGeom>
            <a:solidFill>
              <a:schemeClr val="accent3"/>
            </a:solidFill>
            <a:ln w="197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80;p64">
              <a:extLst>
                <a:ext uri="{FF2B5EF4-FFF2-40B4-BE49-F238E27FC236}">
                  <a16:creationId xmlns:a16="http://schemas.microsoft.com/office/drawing/2014/main" id="{D78A8C19-7812-17F4-F6F4-C336CDB358A3}"/>
                </a:ext>
              </a:extLst>
            </p:cNvPr>
            <p:cNvSpPr/>
            <p:nvPr/>
          </p:nvSpPr>
          <p:spPr>
            <a:xfrm>
              <a:off x="1740150" y="3687925"/>
              <a:ext cx="262425" cy="25"/>
            </a:xfrm>
            <a:custGeom>
              <a:avLst/>
              <a:gdLst/>
              <a:ahLst/>
              <a:cxnLst/>
              <a:rect l="l" t="t" r="r" b="b"/>
              <a:pathLst>
                <a:path w="10497" h="1" fill="none" extrusionOk="0">
                  <a:moveTo>
                    <a:pt x="0" y="0"/>
                  </a:moveTo>
                  <a:lnTo>
                    <a:pt x="10497" y="0"/>
                  </a:lnTo>
                </a:path>
              </a:pathLst>
            </a:custGeom>
            <a:solidFill>
              <a:schemeClr val="accent3"/>
            </a:solidFill>
            <a:ln w="197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81;p64">
              <a:extLst>
                <a:ext uri="{FF2B5EF4-FFF2-40B4-BE49-F238E27FC236}">
                  <a16:creationId xmlns:a16="http://schemas.microsoft.com/office/drawing/2014/main" id="{A146CA49-095F-7477-AE12-E45EBBBF8357}"/>
                </a:ext>
              </a:extLst>
            </p:cNvPr>
            <p:cNvSpPr/>
            <p:nvPr/>
          </p:nvSpPr>
          <p:spPr>
            <a:xfrm>
              <a:off x="1740150" y="3739975"/>
              <a:ext cx="262425" cy="25"/>
            </a:xfrm>
            <a:custGeom>
              <a:avLst/>
              <a:gdLst/>
              <a:ahLst/>
              <a:cxnLst/>
              <a:rect l="l" t="t" r="r" b="b"/>
              <a:pathLst>
                <a:path w="10497" h="1" fill="none" extrusionOk="0">
                  <a:moveTo>
                    <a:pt x="0" y="1"/>
                  </a:moveTo>
                  <a:lnTo>
                    <a:pt x="10497" y="1"/>
                  </a:lnTo>
                </a:path>
              </a:pathLst>
            </a:custGeom>
            <a:solidFill>
              <a:schemeClr val="accent3"/>
            </a:solidFill>
            <a:ln w="197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82;p64">
              <a:extLst>
                <a:ext uri="{FF2B5EF4-FFF2-40B4-BE49-F238E27FC236}">
                  <a16:creationId xmlns:a16="http://schemas.microsoft.com/office/drawing/2014/main" id="{EDED7367-7E2B-8334-24B5-56718FC8A533}"/>
                </a:ext>
              </a:extLst>
            </p:cNvPr>
            <p:cNvSpPr/>
            <p:nvPr/>
          </p:nvSpPr>
          <p:spPr>
            <a:xfrm>
              <a:off x="1740150" y="3792050"/>
              <a:ext cx="262425" cy="25"/>
            </a:xfrm>
            <a:custGeom>
              <a:avLst/>
              <a:gdLst/>
              <a:ahLst/>
              <a:cxnLst/>
              <a:rect l="l" t="t" r="r" b="b"/>
              <a:pathLst>
                <a:path w="10497" h="1" fill="none" extrusionOk="0">
                  <a:moveTo>
                    <a:pt x="0" y="0"/>
                  </a:moveTo>
                  <a:lnTo>
                    <a:pt x="10497" y="0"/>
                  </a:lnTo>
                </a:path>
              </a:pathLst>
            </a:custGeom>
            <a:solidFill>
              <a:schemeClr val="accent3"/>
            </a:solidFill>
            <a:ln w="197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83;p64">
              <a:extLst>
                <a:ext uri="{FF2B5EF4-FFF2-40B4-BE49-F238E27FC236}">
                  <a16:creationId xmlns:a16="http://schemas.microsoft.com/office/drawing/2014/main" id="{B2198727-AA69-5017-F956-921F34F45A31}"/>
                </a:ext>
              </a:extLst>
            </p:cNvPr>
            <p:cNvSpPr/>
            <p:nvPr/>
          </p:nvSpPr>
          <p:spPr>
            <a:xfrm>
              <a:off x="1740150" y="3844125"/>
              <a:ext cx="262425" cy="25"/>
            </a:xfrm>
            <a:custGeom>
              <a:avLst/>
              <a:gdLst/>
              <a:ahLst/>
              <a:cxnLst/>
              <a:rect l="l" t="t" r="r" b="b"/>
              <a:pathLst>
                <a:path w="10497" h="1" fill="none" extrusionOk="0">
                  <a:moveTo>
                    <a:pt x="0" y="0"/>
                  </a:moveTo>
                  <a:lnTo>
                    <a:pt x="10497" y="0"/>
                  </a:lnTo>
                </a:path>
              </a:pathLst>
            </a:custGeom>
            <a:solidFill>
              <a:schemeClr val="accent3"/>
            </a:solidFill>
            <a:ln w="197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84;p64">
              <a:extLst>
                <a:ext uri="{FF2B5EF4-FFF2-40B4-BE49-F238E27FC236}">
                  <a16:creationId xmlns:a16="http://schemas.microsoft.com/office/drawing/2014/main" id="{66294972-4E6C-16D8-E8FA-FD1A3C7C3266}"/>
                </a:ext>
              </a:extLst>
            </p:cNvPr>
            <p:cNvSpPr/>
            <p:nvPr/>
          </p:nvSpPr>
          <p:spPr>
            <a:xfrm>
              <a:off x="1952050" y="3457800"/>
              <a:ext cx="20850" cy="93225"/>
            </a:xfrm>
            <a:custGeom>
              <a:avLst/>
              <a:gdLst/>
              <a:ahLst/>
              <a:cxnLst/>
              <a:rect l="l" t="t" r="r" b="b"/>
              <a:pathLst>
                <a:path w="834" h="3729" extrusionOk="0">
                  <a:moveTo>
                    <a:pt x="0" y="0"/>
                  </a:moveTo>
                  <a:lnTo>
                    <a:pt x="0" y="3728"/>
                  </a:lnTo>
                  <a:lnTo>
                    <a:pt x="833" y="3728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85;p64">
              <a:extLst>
                <a:ext uri="{FF2B5EF4-FFF2-40B4-BE49-F238E27FC236}">
                  <a16:creationId xmlns:a16="http://schemas.microsoft.com/office/drawing/2014/main" id="{5C4F54BF-4D1C-CF0E-5419-B026F6AD15CE}"/>
                </a:ext>
              </a:extLst>
            </p:cNvPr>
            <p:cNvSpPr/>
            <p:nvPr/>
          </p:nvSpPr>
          <p:spPr>
            <a:xfrm>
              <a:off x="1915600" y="3494250"/>
              <a:ext cx="93225" cy="20325"/>
            </a:xfrm>
            <a:custGeom>
              <a:avLst/>
              <a:gdLst/>
              <a:ahLst/>
              <a:cxnLst/>
              <a:rect l="l" t="t" r="r" b="b"/>
              <a:pathLst>
                <a:path w="3729" h="813" extrusionOk="0">
                  <a:moveTo>
                    <a:pt x="1" y="0"/>
                  </a:moveTo>
                  <a:lnTo>
                    <a:pt x="1" y="812"/>
                  </a:lnTo>
                  <a:lnTo>
                    <a:pt x="3728" y="812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8F4AA-8CD4-AB5C-0052-D7629865BE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2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31811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6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</a:t>
            </a:r>
            <a:endParaRPr dirty="0"/>
          </a:p>
        </p:txBody>
      </p:sp>
      <p:sp>
        <p:nvSpPr>
          <p:cNvPr id="1357" name="Google Shape;1357;p66"/>
          <p:cNvSpPr txBox="1">
            <a:spLocks noGrp="1"/>
          </p:cNvSpPr>
          <p:nvPr>
            <p:ph type="body" idx="1"/>
          </p:nvPr>
        </p:nvSpPr>
        <p:spPr>
          <a:xfrm>
            <a:off x="705229" y="985142"/>
            <a:ext cx="6813600" cy="27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Anaheim" panose="020B0604020202020204" charset="0"/>
                <a:ea typeface="Work Sans"/>
                <a:cs typeface="Work Sans"/>
                <a:sym typeface="Work Sans"/>
              </a:rPr>
              <a:t>Testing </a:t>
            </a:r>
            <a:r>
              <a:rPr lang="en" sz="2100" b="1" dirty="0">
                <a:solidFill>
                  <a:srgbClr val="FF7E02"/>
                </a:solidFill>
                <a:latin typeface="Anaheim" panose="020B0604020202020204" charset="0"/>
                <a:ea typeface="Work Sans"/>
                <a:cs typeface="Work Sans"/>
                <a:sym typeface="Work Sans"/>
              </a:rPr>
              <a:t>Objectives: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 dirty="0">
                <a:uFill>
                  <a:noFill/>
                </a:uFill>
              </a:rPr>
              <a:t>Extracting major errors</a:t>
            </a:r>
            <a:endParaRPr lang="en-GB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dirty="0">
                <a:uFill>
                  <a:noFill/>
                </a:uFill>
              </a:rPr>
              <a:t>Check requirements functional &amp; non-functional</a:t>
            </a:r>
            <a:endParaRPr lang="en-GB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dirty="0">
                <a:uFill>
                  <a:noFill/>
                </a:uFill>
              </a:rPr>
              <a:t>Check main features </a:t>
            </a:r>
            <a:endParaRPr lang="en-GB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dirty="0">
                <a:uFill>
                  <a:noFill/>
                </a:uFill>
              </a:rPr>
              <a:t>Check overall performers and security</a:t>
            </a:r>
            <a:endParaRPr lang="en-GB" sz="1400" dirty="0"/>
          </a:p>
        </p:txBody>
      </p:sp>
      <p:grpSp>
        <p:nvGrpSpPr>
          <p:cNvPr id="1358" name="Google Shape;1358;p66"/>
          <p:cNvGrpSpPr/>
          <p:nvPr/>
        </p:nvGrpSpPr>
        <p:grpSpPr>
          <a:xfrm>
            <a:off x="7352600" y="2979425"/>
            <a:ext cx="995383" cy="1241946"/>
            <a:chOff x="7352600" y="2979425"/>
            <a:chExt cx="995383" cy="1241946"/>
          </a:xfrm>
        </p:grpSpPr>
        <p:grpSp>
          <p:nvGrpSpPr>
            <p:cNvPr id="1359" name="Google Shape;1359;p66"/>
            <p:cNvGrpSpPr/>
            <p:nvPr/>
          </p:nvGrpSpPr>
          <p:grpSpPr>
            <a:xfrm>
              <a:off x="7352600" y="2979425"/>
              <a:ext cx="995383" cy="1241946"/>
              <a:chOff x="8868225" y="2092875"/>
              <a:chExt cx="995383" cy="1241946"/>
            </a:xfrm>
          </p:grpSpPr>
          <p:sp>
            <p:nvSpPr>
              <p:cNvPr id="1360" name="Google Shape;1360;p66"/>
              <p:cNvSpPr/>
              <p:nvPr/>
            </p:nvSpPr>
            <p:spPr>
              <a:xfrm>
                <a:off x="8868225" y="2092875"/>
                <a:ext cx="995383" cy="1241946"/>
              </a:xfrm>
              <a:custGeom>
                <a:avLst/>
                <a:gdLst/>
                <a:ahLst/>
                <a:cxnLst/>
                <a:rect l="l" t="t" r="r" b="b"/>
                <a:pathLst>
                  <a:path w="47626" h="77561" extrusionOk="0">
                    <a:moveTo>
                      <a:pt x="0" y="0"/>
                    </a:moveTo>
                    <a:lnTo>
                      <a:pt x="0" y="53830"/>
                    </a:lnTo>
                    <a:cubicBezTo>
                      <a:pt x="0" y="66866"/>
                      <a:pt x="11022" y="77561"/>
                      <a:pt x="24085" y="77561"/>
                    </a:cubicBezTo>
                    <a:lnTo>
                      <a:pt x="24139" y="77561"/>
                    </a:lnTo>
                    <a:cubicBezTo>
                      <a:pt x="37202" y="77561"/>
                      <a:pt x="47625" y="66866"/>
                      <a:pt x="47625" y="53830"/>
                    </a:cubicBezTo>
                    <a:lnTo>
                      <a:pt x="476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54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61" name="Google Shape;1361;p66"/>
              <p:cNvCxnSpPr/>
              <p:nvPr/>
            </p:nvCxnSpPr>
            <p:spPr>
              <a:xfrm>
                <a:off x="8949217" y="2226849"/>
                <a:ext cx="833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62" name="Google Shape;1362;p66"/>
            <p:cNvGrpSpPr/>
            <p:nvPr/>
          </p:nvGrpSpPr>
          <p:grpSpPr>
            <a:xfrm>
              <a:off x="7626150" y="3356584"/>
              <a:ext cx="448267" cy="487631"/>
              <a:chOff x="5618269" y="2365781"/>
              <a:chExt cx="373587" cy="406393"/>
            </a:xfrm>
          </p:grpSpPr>
          <p:sp>
            <p:nvSpPr>
              <p:cNvPr id="1363" name="Google Shape;1363;p66"/>
              <p:cNvSpPr/>
              <p:nvPr/>
            </p:nvSpPr>
            <p:spPr>
              <a:xfrm>
                <a:off x="5618269" y="2365781"/>
                <a:ext cx="373587" cy="406393"/>
              </a:xfrm>
              <a:custGeom>
                <a:avLst/>
                <a:gdLst/>
                <a:ahLst/>
                <a:cxnLst/>
                <a:rect l="l" t="t" r="r" b="b"/>
                <a:pathLst>
                  <a:path w="10693" h="11632" extrusionOk="0">
                    <a:moveTo>
                      <a:pt x="3530" y="454"/>
                    </a:moveTo>
                    <a:cubicBezTo>
                      <a:pt x="3552" y="454"/>
                      <a:pt x="3574" y="457"/>
                      <a:pt x="3596" y="463"/>
                    </a:cubicBezTo>
                    <a:cubicBezTo>
                      <a:pt x="3715" y="487"/>
                      <a:pt x="3810" y="606"/>
                      <a:pt x="3810" y="749"/>
                    </a:cubicBezTo>
                    <a:lnTo>
                      <a:pt x="3810" y="1606"/>
                    </a:lnTo>
                    <a:lnTo>
                      <a:pt x="3239" y="1606"/>
                    </a:lnTo>
                    <a:lnTo>
                      <a:pt x="3239" y="725"/>
                    </a:lnTo>
                    <a:cubicBezTo>
                      <a:pt x="3259" y="580"/>
                      <a:pt x="3388" y="454"/>
                      <a:pt x="3530" y="454"/>
                    </a:cubicBezTo>
                    <a:close/>
                    <a:moveTo>
                      <a:pt x="7070" y="454"/>
                    </a:moveTo>
                    <a:cubicBezTo>
                      <a:pt x="7094" y="454"/>
                      <a:pt x="7119" y="457"/>
                      <a:pt x="7144" y="463"/>
                    </a:cubicBezTo>
                    <a:cubicBezTo>
                      <a:pt x="7263" y="487"/>
                      <a:pt x="7359" y="606"/>
                      <a:pt x="7359" y="749"/>
                    </a:cubicBezTo>
                    <a:lnTo>
                      <a:pt x="7359" y="1606"/>
                    </a:lnTo>
                    <a:lnTo>
                      <a:pt x="6787" y="1606"/>
                    </a:lnTo>
                    <a:lnTo>
                      <a:pt x="6787" y="725"/>
                    </a:lnTo>
                    <a:cubicBezTo>
                      <a:pt x="6787" y="580"/>
                      <a:pt x="6913" y="454"/>
                      <a:pt x="7070" y="454"/>
                    </a:cubicBezTo>
                    <a:close/>
                    <a:moveTo>
                      <a:pt x="8121" y="2082"/>
                    </a:moveTo>
                    <a:cubicBezTo>
                      <a:pt x="9288" y="2106"/>
                      <a:pt x="10216" y="3035"/>
                      <a:pt x="10216" y="4202"/>
                    </a:cubicBezTo>
                    <a:lnTo>
                      <a:pt x="10216" y="4488"/>
                    </a:lnTo>
                    <a:lnTo>
                      <a:pt x="6382" y="4488"/>
                    </a:lnTo>
                    <a:cubicBezTo>
                      <a:pt x="6287" y="4488"/>
                      <a:pt x="6168" y="4583"/>
                      <a:pt x="6168" y="4678"/>
                    </a:cubicBezTo>
                    <a:cubicBezTo>
                      <a:pt x="6144" y="4821"/>
                      <a:pt x="6239" y="4940"/>
                      <a:pt x="6382" y="4940"/>
                    </a:cubicBezTo>
                    <a:lnTo>
                      <a:pt x="10264" y="4940"/>
                    </a:lnTo>
                    <a:lnTo>
                      <a:pt x="10264" y="5797"/>
                    </a:lnTo>
                    <a:lnTo>
                      <a:pt x="500" y="5797"/>
                    </a:lnTo>
                    <a:lnTo>
                      <a:pt x="476" y="4916"/>
                    </a:lnTo>
                    <a:lnTo>
                      <a:pt x="4334" y="4916"/>
                    </a:lnTo>
                    <a:cubicBezTo>
                      <a:pt x="4430" y="4916"/>
                      <a:pt x="4549" y="4845"/>
                      <a:pt x="4549" y="4726"/>
                    </a:cubicBezTo>
                    <a:cubicBezTo>
                      <a:pt x="4572" y="4583"/>
                      <a:pt x="4477" y="4464"/>
                      <a:pt x="4334" y="4464"/>
                    </a:cubicBezTo>
                    <a:lnTo>
                      <a:pt x="476" y="4464"/>
                    </a:lnTo>
                    <a:lnTo>
                      <a:pt x="476" y="4178"/>
                    </a:lnTo>
                    <a:cubicBezTo>
                      <a:pt x="476" y="3035"/>
                      <a:pt x="1405" y="2082"/>
                      <a:pt x="2548" y="2082"/>
                    </a:cubicBezTo>
                    <a:close/>
                    <a:moveTo>
                      <a:pt x="2763" y="6226"/>
                    </a:moveTo>
                    <a:lnTo>
                      <a:pt x="1262" y="11156"/>
                    </a:lnTo>
                    <a:cubicBezTo>
                      <a:pt x="1262" y="11156"/>
                      <a:pt x="1238" y="11179"/>
                      <a:pt x="1238" y="11179"/>
                    </a:cubicBezTo>
                    <a:lnTo>
                      <a:pt x="572" y="11179"/>
                    </a:lnTo>
                    <a:cubicBezTo>
                      <a:pt x="572" y="11156"/>
                      <a:pt x="572" y="11156"/>
                      <a:pt x="572" y="11156"/>
                    </a:cubicBezTo>
                    <a:lnTo>
                      <a:pt x="2048" y="6226"/>
                    </a:lnTo>
                    <a:close/>
                    <a:moveTo>
                      <a:pt x="8692" y="6226"/>
                    </a:moveTo>
                    <a:lnTo>
                      <a:pt x="10145" y="11156"/>
                    </a:lnTo>
                    <a:cubicBezTo>
                      <a:pt x="10145" y="11179"/>
                      <a:pt x="10145" y="11179"/>
                      <a:pt x="10121" y="11179"/>
                    </a:cubicBezTo>
                    <a:lnTo>
                      <a:pt x="9454" y="11179"/>
                    </a:lnTo>
                    <a:lnTo>
                      <a:pt x="7954" y="6226"/>
                    </a:lnTo>
                    <a:close/>
                    <a:moveTo>
                      <a:pt x="3498" y="1"/>
                    </a:moveTo>
                    <a:cubicBezTo>
                      <a:pt x="3097" y="1"/>
                      <a:pt x="2765" y="314"/>
                      <a:pt x="2786" y="725"/>
                    </a:cubicBezTo>
                    <a:lnTo>
                      <a:pt x="2786" y="1606"/>
                    </a:lnTo>
                    <a:lnTo>
                      <a:pt x="2548" y="1606"/>
                    </a:lnTo>
                    <a:cubicBezTo>
                      <a:pt x="1143" y="1606"/>
                      <a:pt x="0" y="2749"/>
                      <a:pt x="0" y="4154"/>
                    </a:cubicBezTo>
                    <a:lnTo>
                      <a:pt x="0" y="5774"/>
                    </a:lnTo>
                    <a:cubicBezTo>
                      <a:pt x="0" y="6012"/>
                      <a:pt x="214" y="6226"/>
                      <a:pt x="453" y="6226"/>
                    </a:cubicBezTo>
                    <a:lnTo>
                      <a:pt x="1548" y="6226"/>
                    </a:lnTo>
                    <a:lnTo>
                      <a:pt x="119" y="11013"/>
                    </a:lnTo>
                    <a:cubicBezTo>
                      <a:pt x="71" y="11156"/>
                      <a:pt x="95" y="11346"/>
                      <a:pt x="214" y="11465"/>
                    </a:cubicBezTo>
                    <a:cubicBezTo>
                      <a:pt x="310" y="11560"/>
                      <a:pt x="429" y="11632"/>
                      <a:pt x="572" y="11632"/>
                    </a:cubicBezTo>
                    <a:lnTo>
                      <a:pt x="1238" y="11632"/>
                    </a:lnTo>
                    <a:cubicBezTo>
                      <a:pt x="1453" y="11632"/>
                      <a:pt x="1643" y="11489"/>
                      <a:pt x="1691" y="11275"/>
                    </a:cubicBezTo>
                    <a:lnTo>
                      <a:pt x="3215" y="6226"/>
                    </a:lnTo>
                    <a:lnTo>
                      <a:pt x="7502" y="6226"/>
                    </a:lnTo>
                    <a:lnTo>
                      <a:pt x="9026" y="11275"/>
                    </a:lnTo>
                    <a:cubicBezTo>
                      <a:pt x="9073" y="11489"/>
                      <a:pt x="9264" y="11632"/>
                      <a:pt x="9478" y="11632"/>
                    </a:cubicBezTo>
                    <a:lnTo>
                      <a:pt x="10121" y="11632"/>
                    </a:lnTo>
                    <a:cubicBezTo>
                      <a:pt x="10264" y="11632"/>
                      <a:pt x="10383" y="11560"/>
                      <a:pt x="10478" y="11465"/>
                    </a:cubicBezTo>
                    <a:cubicBezTo>
                      <a:pt x="10597" y="11346"/>
                      <a:pt x="10621" y="11156"/>
                      <a:pt x="10574" y="11013"/>
                    </a:cubicBezTo>
                    <a:lnTo>
                      <a:pt x="9145" y="6226"/>
                    </a:lnTo>
                    <a:lnTo>
                      <a:pt x="10240" y="6226"/>
                    </a:lnTo>
                    <a:cubicBezTo>
                      <a:pt x="10478" y="6226"/>
                      <a:pt x="10693" y="6012"/>
                      <a:pt x="10693" y="5750"/>
                    </a:cubicBezTo>
                    <a:lnTo>
                      <a:pt x="10693" y="4154"/>
                    </a:lnTo>
                    <a:cubicBezTo>
                      <a:pt x="10693" y="2749"/>
                      <a:pt x="9550" y="1606"/>
                      <a:pt x="8145" y="1606"/>
                    </a:cubicBezTo>
                    <a:lnTo>
                      <a:pt x="7811" y="1606"/>
                    </a:lnTo>
                    <a:lnTo>
                      <a:pt x="7811" y="725"/>
                    </a:lnTo>
                    <a:cubicBezTo>
                      <a:pt x="7811" y="314"/>
                      <a:pt x="7477" y="1"/>
                      <a:pt x="7076" y="1"/>
                    </a:cubicBezTo>
                    <a:cubicBezTo>
                      <a:pt x="7036" y="1"/>
                      <a:pt x="6995" y="4"/>
                      <a:pt x="6954" y="11"/>
                    </a:cubicBezTo>
                    <a:cubicBezTo>
                      <a:pt x="6597" y="82"/>
                      <a:pt x="6335" y="392"/>
                      <a:pt x="6335" y="749"/>
                    </a:cubicBezTo>
                    <a:lnTo>
                      <a:pt x="6335" y="1606"/>
                    </a:lnTo>
                    <a:lnTo>
                      <a:pt x="4239" y="1606"/>
                    </a:lnTo>
                    <a:lnTo>
                      <a:pt x="4239" y="749"/>
                    </a:lnTo>
                    <a:cubicBezTo>
                      <a:pt x="4239" y="392"/>
                      <a:pt x="3977" y="82"/>
                      <a:pt x="3620" y="11"/>
                    </a:cubicBezTo>
                    <a:cubicBezTo>
                      <a:pt x="3579" y="4"/>
                      <a:pt x="3538" y="1"/>
                      <a:pt x="34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66"/>
              <p:cNvSpPr/>
              <p:nvPr/>
            </p:nvSpPr>
            <p:spPr>
              <a:xfrm>
                <a:off x="5797152" y="2521710"/>
                <a:ext cx="15827" cy="15862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54" extrusionOk="0">
                    <a:moveTo>
                      <a:pt x="238" y="1"/>
                    </a:moveTo>
                    <a:cubicBezTo>
                      <a:pt x="119" y="1"/>
                      <a:pt x="0" y="96"/>
                      <a:pt x="0" y="239"/>
                    </a:cubicBezTo>
                    <a:cubicBezTo>
                      <a:pt x="0" y="358"/>
                      <a:pt x="119" y="453"/>
                      <a:pt x="238" y="453"/>
                    </a:cubicBezTo>
                    <a:cubicBezTo>
                      <a:pt x="357" y="453"/>
                      <a:pt x="453" y="358"/>
                      <a:pt x="453" y="239"/>
                    </a:cubicBezTo>
                    <a:cubicBezTo>
                      <a:pt x="453" y="96"/>
                      <a:pt x="357" y="1"/>
                      <a:pt x="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268;p38">
            <a:extLst>
              <a:ext uri="{FF2B5EF4-FFF2-40B4-BE49-F238E27FC236}">
                <a16:creationId xmlns:a16="http://schemas.microsoft.com/office/drawing/2014/main" id="{01A75ABF-43C7-1436-14D3-1DA176FF26F6}"/>
              </a:ext>
            </a:extLst>
          </p:cNvPr>
          <p:cNvSpPr txBox="1">
            <a:spLocks/>
          </p:cNvSpPr>
          <p:nvPr/>
        </p:nvSpPr>
        <p:spPr>
          <a:xfrm>
            <a:off x="720000" y="2760983"/>
            <a:ext cx="5374800" cy="15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15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Anaheim"/>
              <a:buNone/>
            </a:pPr>
            <a:r>
              <a:rPr lang="en-US" sz="2100" b="1" dirty="0"/>
              <a:t>Testing </a:t>
            </a:r>
            <a:r>
              <a:rPr lang="en-US" sz="2100" b="1" dirty="0">
                <a:solidFill>
                  <a:srgbClr val="FF7E02"/>
                </a:solidFill>
              </a:rPr>
              <a:t>strategy:</a:t>
            </a:r>
          </a:p>
          <a:p>
            <a:pPr marL="0" indent="0">
              <a:buFont typeface="Anaheim"/>
              <a:buNone/>
            </a:pPr>
            <a:endParaRPr lang="en-GB" sz="1050" b="1" dirty="0"/>
          </a:p>
          <a:p>
            <a:pPr marL="0" indent="0">
              <a:buFont typeface="Anaheim"/>
              <a:buNone/>
            </a:pPr>
            <a:r>
              <a:rPr lang="en-GB" sz="1400" dirty="0"/>
              <a:t>Only on major functionalities for smooth flow </a:t>
            </a:r>
          </a:p>
          <a:p>
            <a:pPr marL="0" indent="0">
              <a:buFont typeface="Anaheim"/>
              <a:buNone/>
            </a:pPr>
            <a:r>
              <a:rPr lang="en-GB" sz="1400" dirty="0"/>
              <a:t>We will test 3 functionalities: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Reservation system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Activity schedule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QR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4DF19-812A-FABB-43FD-F6B6D153A2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20</a:t>
            </a:fld>
            <a:endParaRPr lang="ar-SA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1" name="Google Shape;861;p58"/>
          <p:cNvGrpSpPr/>
          <p:nvPr/>
        </p:nvGrpSpPr>
        <p:grpSpPr>
          <a:xfrm>
            <a:off x="4718700" y="1373775"/>
            <a:ext cx="3463500" cy="2395954"/>
            <a:chOff x="4718700" y="1373775"/>
            <a:chExt cx="3463500" cy="2395954"/>
          </a:xfrm>
        </p:grpSpPr>
        <p:sp>
          <p:nvSpPr>
            <p:cNvPr id="862" name="Google Shape;862;p58"/>
            <p:cNvSpPr/>
            <p:nvPr/>
          </p:nvSpPr>
          <p:spPr>
            <a:xfrm>
              <a:off x="4718700" y="1373775"/>
              <a:ext cx="3463500" cy="20220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8"/>
            <p:cNvSpPr/>
            <p:nvPr/>
          </p:nvSpPr>
          <p:spPr>
            <a:xfrm>
              <a:off x="5711100" y="3395825"/>
              <a:ext cx="1478700" cy="246600"/>
            </a:xfrm>
            <a:prstGeom prst="trapezoid">
              <a:avLst>
                <a:gd name="adj" fmla="val 106093"/>
              </a:avLst>
            </a:pr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8"/>
            <p:cNvSpPr/>
            <p:nvPr/>
          </p:nvSpPr>
          <p:spPr>
            <a:xfrm>
              <a:off x="5302800" y="3646729"/>
              <a:ext cx="2295300" cy="1230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58"/>
          <p:cNvGrpSpPr/>
          <p:nvPr/>
        </p:nvGrpSpPr>
        <p:grpSpPr>
          <a:xfrm>
            <a:off x="7423251" y="448650"/>
            <a:ext cx="1160100" cy="1160100"/>
            <a:chOff x="7661926" y="379625"/>
            <a:chExt cx="1160100" cy="1160100"/>
          </a:xfrm>
        </p:grpSpPr>
        <p:sp>
          <p:nvSpPr>
            <p:cNvPr id="872" name="Google Shape;872;p58"/>
            <p:cNvSpPr/>
            <p:nvPr/>
          </p:nvSpPr>
          <p:spPr>
            <a:xfrm>
              <a:off x="7661926" y="379625"/>
              <a:ext cx="1160100" cy="116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47625" dir="39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3" name="Google Shape;873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20112" y="437813"/>
              <a:ext cx="1043725" cy="1043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4" name="Google Shape;874;p58"/>
            <p:cNvSpPr/>
            <p:nvPr/>
          </p:nvSpPr>
          <p:spPr>
            <a:xfrm>
              <a:off x="7902075" y="619625"/>
              <a:ext cx="679800" cy="6801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5" name="Google Shape;875;p58"/>
            <p:cNvGrpSpPr/>
            <p:nvPr/>
          </p:nvGrpSpPr>
          <p:grpSpPr>
            <a:xfrm>
              <a:off x="8026592" y="741223"/>
              <a:ext cx="430765" cy="436918"/>
              <a:chOff x="1582052" y="2984326"/>
              <a:chExt cx="361987" cy="367158"/>
            </a:xfrm>
          </p:grpSpPr>
          <p:sp>
            <p:nvSpPr>
              <p:cNvPr id="876" name="Google Shape;876;p58"/>
              <p:cNvSpPr/>
              <p:nvPr/>
            </p:nvSpPr>
            <p:spPr>
              <a:xfrm>
                <a:off x="1582052" y="2984326"/>
                <a:ext cx="361987" cy="367158"/>
              </a:xfrm>
              <a:custGeom>
                <a:avLst/>
                <a:gdLst/>
                <a:ahLst/>
                <a:cxnLst/>
                <a:rect l="l" t="t" r="r" b="b"/>
                <a:pathLst>
                  <a:path w="10361" h="10509" extrusionOk="0">
                    <a:moveTo>
                      <a:pt x="7526" y="405"/>
                    </a:moveTo>
                    <a:lnTo>
                      <a:pt x="7526" y="4740"/>
                    </a:lnTo>
                    <a:lnTo>
                      <a:pt x="6979" y="4740"/>
                    </a:lnTo>
                    <a:lnTo>
                      <a:pt x="6979" y="405"/>
                    </a:lnTo>
                    <a:close/>
                    <a:moveTo>
                      <a:pt x="3573" y="5144"/>
                    </a:moveTo>
                    <a:lnTo>
                      <a:pt x="3573" y="6168"/>
                    </a:lnTo>
                    <a:lnTo>
                      <a:pt x="2549" y="6168"/>
                    </a:lnTo>
                    <a:lnTo>
                      <a:pt x="2549" y="5144"/>
                    </a:lnTo>
                    <a:close/>
                    <a:moveTo>
                      <a:pt x="7764" y="5144"/>
                    </a:moveTo>
                    <a:lnTo>
                      <a:pt x="7764" y="6168"/>
                    </a:lnTo>
                    <a:lnTo>
                      <a:pt x="6740" y="6168"/>
                    </a:lnTo>
                    <a:lnTo>
                      <a:pt x="6740" y="5144"/>
                    </a:lnTo>
                    <a:close/>
                    <a:moveTo>
                      <a:pt x="6312" y="5478"/>
                    </a:moveTo>
                    <a:lnTo>
                      <a:pt x="6312" y="5502"/>
                    </a:lnTo>
                    <a:lnTo>
                      <a:pt x="6312" y="6168"/>
                    </a:lnTo>
                    <a:cubicBezTo>
                      <a:pt x="6050" y="6311"/>
                      <a:pt x="5859" y="6502"/>
                      <a:pt x="5716" y="6764"/>
                    </a:cubicBezTo>
                    <a:cubicBezTo>
                      <a:pt x="5621" y="6550"/>
                      <a:pt x="5526" y="6335"/>
                      <a:pt x="5407" y="6168"/>
                    </a:cubicBezTo>
                    <a:cubicBezTo>
                      <a:pt x="5645" y="5859"/>
                      <a:pt x="5955" y="5645"/>
                      <a:pt x="6312" y="5478"/>
                    </a:cubicBezTo>
                    <a:close/>
                    <a:moveTo>
                      <a:pt x="8003" y="6526"/>
                    </a:moveTo>
                    <a:cubicBezTo>
                      <a:pt x="8407" y="6811"/>
                      <a:pt x="8669" y="7288"/>
                      <a:pt x="8622" y="7788"/>
                    </a:cubicBezTo>
                    <a:cubicBezTo>
                      <a:pt x="8574" y="8478"/>
                      <a:pt x="8003" y="9026"/>
                      <a:pt x="7312" y="9074"/>
                    </a:cubicBezTo>
                    <a:cubicBezTo>
                      <a:pt x="7285" y="9075"/>
                      <a:pt x="7258" y="9076"/>
                      <a:pt x="7231" y="9076"/>
                    </a:cubicBezTo>
                    <a:cubicBezTo>
                      <a:pt x="5861" y="9076"/>
                      <a:pt x="5310" y="7297"/>
                      <a:pt x="6479" y="6526"/>
                    </a:cubicBezTo>
                    <a:lnTo>
                      <a:pt x="6479" y="6526"/>
                    </a:lnTo>
                    <a:cubicBezTo>
                      <a:pt x="6550" y="6573"/>
                      <a:pt x="6621" y="6597"/>
                      <a:pt x="6717" y="6597"/>
                    </a:cubicBezTo>
                    <a:lnTo>
                      <a:pt x="7764" y="6597"/>
                    </a:lnTo>
                    <a:cubicBezTo>
                      <a:pt x="7860" y="6597"/>
                      <a:pt x="7931" y="6573"/>
                      <a:pt x="8003" y="6526"/>
                    </a:cubicBezTo>
                    <a:close/>
                    <a:moveTo>
                      <a:pt x="3811" y="6526"/>
                    </a:moveTo>
                    <a:cubicBezTo>
                      <a:pt x="4216" y="6811"/>
                      <a:pt x="4478" y="7288"/>
                      <a:pt x="4430" y="7788"/>
                    </a:cubicBezTo>
                    <a:cubicBezTo>
                      <a:pt x="4383" y="8478"/>
                      <a:pt x="3811" y="9026"/>
                      <a:pt x="3121" y="9074"/>
                    </a:cubicBezTo>
                    <a:cubicBezTo>
                      <a:pt x="3093" y="9076"/>
                      <a:pt x="3066" y="9076"/>
                      <a:pt x="3039" y="9076"/>
                    </a:cubicBezTo>
                    <a:cubicBezTo>
                      <a:pt x="2289" y="9076"/>
                      <a:pt x="1668" y="8451"/>
                      <a:pt x="1668" y="7693"/>
                    </a:cubicBezTo>
                    <a:cubicBezTo>
                      <a:pt x="1668" y="7216"/>
                      <a:pt x="1906" y="6788"/>
                      <a:pt x="2287" y="6526"/>
                    </a:cubicBezTo>
                    <a:cubicBezTo>
                      <a:pt x="2359" y="6573"/>
                      <a:pt x="2430" y="6597"/>
                      <a:pt x="2525" y="6597"/>
                    </a:cubicBezTo>
                    <a:lnTo>
                      <a:pt x="3573" y="6597"/>
                    </a:lnTo>
                    <a:cubicBezTo>
                      <a:pt x="3668" y="6597"/>
                      <a:pt x="3740" y="6573"/>
                      <a:pt x="3811" y="6526"/>
                    </a:cubicBezTo>
                    <a:close/>
                    <a:moveTo>
                      <a:pt x="3978" y="5502"/>
                    </a:moveTo>
                    <a:cubicBezTo>
                      <a:pt x="4359" y="5668"/>
                      <a:pt x="4692" y="5930"/>
                      <a:pt x="4954" y="6264"/>
                    </a:cubicBezTo>
                    <a:cubicBezTo>
                      <a:pt x="6121" y="7836"/>
                      <a:pt x="5002" y="10074"/>
                      <a:pt x="3049" y="10074"/>
                    </a:cubicBezTo>
                    <a:cubicBezTo>
                      <a:pt x="1739" y="10074"/>
                      <a:pt x="668" y="9002"/>
                      <a:pt x="668" y="7693"/>
                    </a:cubicBezTo>
                    <a:cubicBezTo>
                      <a:pt x="668" y="7169"/>
                      <a:pt x="834" y="6669"/>
                      <a:pt x="1144" y="6264"/>
                    </a:cubicBezTo>
                    <a:cubicBezTo>
                      <a:pt x="1406" y="5930"/>
                      <a:pt x="1739" y="5668"/>
                      <a:pt x="2120" y="5502"/>
                    </a:cubicBezTo>
                    <a:lnTo>
                      <a:pt x="2120" y="6168"/>
                    </a:lnTo>
                    <a:cubicBezTo>
                      <a:pt x="1644" y="6454"/>
                      <a:pt x="1335" y="6931"/>
                      <a:pt x="1263" y="7502"/>
                    </a:cubicBezTo>
                    <a:cubicBezTo>
                      <a:pt x="1215" y="8478"/>
                      <a:pt x="1954" y="9312"/>
                      <a:pt x="2954" y="9383"/>
                    </a:cubicBezTo>
                    <a:cubicBezTo>
                      <a:pt x="2983" y="9385"/>
                      <a:pt x="3012" y="9386"/>
                      <a:pt x="3041" y="9386"/>
                    </a:cubicBezTo>
                    <a:cubicBezTo>
                      <a:pt x="3981" y="9386"/>
                      <a:pt x="4789" y="8640"/>
                      <a:pt x="4835" y="7693"/>
                    </a:cubicBezTo>
                    <a:cubicBezTo>
                      <a:pt x="4835" y="7073"/>
                      <a:pt x="4502" y="6478"/>
                      <a:pt x="3978" y="6168"/>
                    </a:cubicBezTo>
                    <a:lnTo>
                      <a:pt x="3978" y="5502"/>
                    </a:lnTo>
                    <a:close/>
                    <a:moveTo>
                      <a:pt x="8169" y="5502"/>
                    </a:moveTo>
                    <a:cubicBezTo>
                      <a:pt x="8550" y="5645"/>
                      <a:pt x="8884" y="5907"/>
                      <a:pt x="9146" y="6240"/>
                    </a:cubicBezTo>
                    <a:cubicBezTo>
                      <a:pt x="10354" y="7804"/>
                      <a:pt x="9229" y="10074"/>
                      <a:pt x="7271" y="10074"/>
                    </a:cubicBezTo>
                    <a:cubicBezTo>
                      <a:pt x="7261" y="10074"/>
                      <a:pt x="7251" y="10074"/>
                      <a:pt x="7241" y="10074"/>
                    </a:cubicBezTo>
                    <a:cubicBezTo>
                      <a:pt x="6526" y="10074"/>
                      <a:pt x="5836" y="9764"/>
                      <a:pt x="5383" y="9217"/>
                    </a:cubicBezTo>
                    <a:cubicBezTo>
                      <a:pt x="5526" y="9026"/>
                      <a:pt x="5621" y="8812"/>
                      <a:pt x="5693" y="8621"/>
                    </a:cubicBezTo>
                    <a:cubicBezTo>
                      <a:pt x="6050" y="9226"/>
                      <a:pt x="6629" y="9496"/>
                      <a:pt x="7206" y="9496"/>
                    </a:cubicBezTo>
                    <a:cubicBezTo>
                      <a:pt x="8128" y="9496"/>
                      <a:pt x="9041" y="8806"/>
                      <a:pt x="9027" y="7693"/>
                    </a:cubicBezTo>
                    <a:cubicBezTo>
                      <a:pt x="9027" y="7050"/>
                      <a:pt x="8717" y="6478"/>
                      <a:pt x="8169" y="6145"/>
                    </a:cubicBezTo>
                    <a:lnTo>
                      <a:pt x="8169" y="5502"/>
                    </a:lnTo>
                    <a:close/>
                    <a:moveTo>
                      <a:pt x="2787" y="1"/>
                    </a:moveTo>
                    <a:cubicBezTo>
                      <a:pt x="2549" y="1"/>
                      <a:pt x="2382" y="167"/>
                      <a:pt x="2382" y="405"/>
                    </a:cubicBezTo>
                    <a:lnTo>
                      <a:pt x="2382" y="4763"/>
                    </a:lnTo>
                    <a:cubicBezTo>
                      <a:pt x="2240" y="4811"/>
                      <a:pt x="2144" y="4930"/>
                      <a:pt x="2120" y="5073"/>
                    </a:cubicBezTo>
                    <a:cubicBezTo>
                      <a:pt x="787" y="5526"/>
                      <a:pt x="1" y="6931"/>
                      <a:pt x="311" y="8312"/>
                    </a:cubicBezTo>
                    <a:cubicBezTo>
                      <a:pt x="525" y="9336"/>
                      <a:pt x="1311" y="10145"/>
                      <a:pt x="2311" y="10407"/>
                    </a:cubicBezTo>
                    <a:cubicBezTo>
                      <a:pt x="2555" y="10476"/>
                      <a:pt x="2803" y="10509"/>
                      <a:pt x="3049" y="10509"/>
                    </a:cubicBezTo>
                    <a:cubicBezTo>
                      <a:pt x="3836" y="10509"/>
                      <a:pt x="4601" y="10172"/>
                      <a:pt x="5145" y="9574"/>
                    </a:cubicBezTo>
                    <a:cubicBezTo>
                      <a:pt x="5697" y="10179"/>
                      <a:pt x="6460" y="10493"/>
                      <a:pt x="7229" y="10493"/>
                    </a:cubicBezTo>
                    <a:cubicBezTo>
                      <a:pt x="7853" y="10493"/>
                      <a:pt x="8480" y="10286"/>
                      <a:pt x="9003" y="9860"/>
                    </a:cubicBezTo>
                    <a:cubicBezTo>
                      <a:pt x="10146" y="8907"/>
                      <a:pt x="10360" y="7216"/>
                      <a:pt x="9479" y="6002"/>
                    </a:cubicBezTo>
                    <a:cubicBezTo>
                      <a:pt x="9146" y="5573"/>
                      <a:pt x="8693" y="5240"/>
                      <a:pt x="8169" y="5049"/>
                    </a:cubicBezTo>
                    <a:cubicBezTo>
                      <a:pt x="8146" y="4906"/>
                      <a:pt x="8050" y="4811"/>
                      <a:pt x="7931" y="4763"/>
                    </a:cubicBezTo>
                    <a:lnTo>
                      <a:pt x="7931" y="405"/>
                    </a:lnTo>
                    <a:cubicBezTo>
                      <a:pt x="7931" y="167"/>
                      <a:pt x="7741" y="1"/>
                      <a:pt x="7526" y="1"/>
                    </a:cubicBezTo>
                    <a:lnTo>
                      <a:pt x="6979" y="1"/>
                    </a:lnTo>
                    <a:cubicBezTo>
                      <a:pt x="6764" y="1"/>
                      <a:pt x="6574" y="167"/>
                      <a:pt x="6574" y="405"/>
                    </a:cubicBezTo>
                    <a:lnTo>
                      <a:pt x="6574" y="4763"/>
                    </a:lnTo>
                    <a:cubicBezTo>
                      <a:pt x="6431" y="4811"/>
                      <a:pt x="6336" y="4930"/>
                      <a:pt x="6312" y="5073"/>
                    </a:cubicBezTo>
                    <a:cubicBezTo>
                      <a:pt x="5859" y="5216"/>
                      <a:pt x="5454" y="5478"/>
                      <a:pt x="5145" y="5835"/>
                    </a:cubicBezTo>
                    <a:cubicBezTo>
                      <a:pt x="4811" y="5478"/>
                      <a:pt x="4407" y="5216"/>
                      <a:pt x="3954" y="5049"/>
                    </a:cubicBezTo>
                    <a:cubicBezTo>
                      <a:pt x="3930" y="4906"/>
                      <a:pt x="3835" y="4811"/>
                      <a:pt x="3716" y="4763"/>
                    </a:cubicBezTo>
                    <a:lnTo>
                      <a:pt x="3716" y="3144"/>
                    </a:lnTo>
                    <a:cubicBezTo>
                      <a:pt x="3716" y="3025"/>
                      <a:pt x="3621" y="2954"/>
                      <a:pt x="3526" y="2930"/>
                    </a:cubicBezTo>
                    <a:cubicBezTo>
                      <a:pt x="3513" y="2927"/>
                      <a:pt x="3501" y="2926"/>
                      <a:pt x="3489" y="2926"/>
                    </a:cubicBezTo>
                    <a:cubicBezTo>
                      <a:pt x="3383" y="2926"/>
                      <a:pt x="3287" y="3016"/>
                      <a:pt x="3287" y="3144"/>
                    </a:cubicBezTo>
                    <a:lnTo>
                      <a:pt x="3287" y="4716"/>
                    </a:lnTo>
                    <a:lnTo>
                      <a:pt x="2787" y="4716"/>
                    </a:lnTo>
                    <a:lnTo>
                      <a:pt x="2787" y="405"/>
                    </a:lnTo>
                    <a:lnTo>
                      <a:pt x="3287" y="405"/>
                    </a:lnTo>
                    <a:lnTo>
                      <a:pt x="3287" y="1287"/>
                    </a:lnTo>
                    <a:cubicBezTo>
                      <a:pt x="3287" y="1406"/>
                      <a:pt x="3359" y="1477"/>
                      <a:pt x="3478" y="1501"/>
                    </a:cubicBezTo>
                    <a:cubicBezTo>
                      <a:pt x="3490" y="1503"/>
                      <a:pt x="3502" y="1505"/>
                      <a:pt x="3515" y="1505"/>
                    </a:cubicBezTo>
                    <a:cubicBezTo>
                      <a:pt x="3620" y="1505"/>
                      <a:pt x="3716" y="1415"/>
                      <a:pt x="3716" y="1287"/>
                    </a:cubicBezTo>
                    <a:lnTo>
                      <a:pt x="3716" y="405"/>
                    </a:lnTo>
                    <a:cubicBezTo>
                      <a:pt x="3716" y="167"/>
                      <a:pt x="3526" y="1"/>
                      <a:pt x="32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58"/>
              <p:cNvSpPr/>
              <p:nvPr/>
            </p:nvSpPr>
            <p:spPr>
              <a:xfrm>
                <a:off x="1697732" y="3054203"/>
                <a:ext cx="14185" cy="1502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30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0"/>
                      <a:pt x="215" y="430"/>
                    </a:cubicBezTo>
                    <a:cubicBezTo>
                      <a:pt x="334" y="430"/>
                      <a:pt x="405" y="334"/>
                      <a:pt x="405" y="215"/>
                    </a:cubicBezTo>
                    <a:cubicBezTo>
                      <a:pt x="405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268;p38">
            <a:extLst>
              <a:ext uri="{FF2B5EF4-FFF2-40B4-BE49-F238E27FC236}">
                <a16:creationId xmlns:a16="http://schemas.microsoft.com/office/drawing/2014/main" id="{398D25F8-3107-E70B-C3D0-4B590B24515A}"/>
              </a:ext>
            </a:extLst>
          </p:cNvPr>
          <p:cNvSpPr txBox="1">
            <a:spLocks/>
          </p:cNvSpPr>
          <p:nvPr/>
        </p:nvSpPr>
        <p:spPr>
          <a:xfrm>
            <a:off x="793591" y="1608750"/>
            <a:ext cx="5374800" cy="15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15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Anaheim"/>
              <a:buNone/>
            </a:pPr>
            <a:r>
              <a:rPr lang="en-US" sz="2100" b="1" dirty="0"/>
              <a:t>Testing </a:t>
            </a:r>
            <a:r>
              <a:rPr lang="en-US" sz="2100" b="1" dirty="0">
                <a:solidFill>
                  <a:srgbClr val="FF7E02"/>
                </a:solidFill>
              </a:rPr>
              <a:t>approach:</a:t>
            </a:r>
          </a:p>
          <a:p>
            <a:pPr marL="0" indent="0">
              <a:buFont typeface="Anaheim"/>
              <a:buNone/>
            </a:pPr>
            <a:endParaRPr lang="en-GB" sz="1050" b="1" dirty="0"/>
          </a:p>
          <a:p>
            <a:pPr marL="0" indent="0">
              <a:buFont typeface="Anaheim"/>
              <a:buNone/>
            </a:pPr>
            <a:r>
              <a:rPr lang="en-GB" sz="1400" dirty="0"/>
              <a:t>Testing on two main groups</a:t>
            </a:r>
          </a:p>
          <a:p>
            <a:pPr marL="0" indent="0">
              <a:buFont typeface="Anaheim"/>
              <a:buNone/>
            </a:pPr>
            <a:r>
              <a:rPr lang="en-GB" sz="1400" dirty="0"/>
              <a:t>Development team – white box approach</a:t>
            </a:r>
          </a:p>
          <a:p>
            <a:pPr marL="0" indent="0">
              <a:buFont typeface="Anaheim"/>
              <a:buNone/>
            </a:pPr>
            <a:r>
              <a:rPr lang="en-GB" sz="1400" dirty="0"/>
              <a:t>Potential user – black box</a:t>
            </a:r>
          </a:p>
        </p:txBody>
      </p:sp>
      <p:grpSp>
        <p:nvGrpSpPr>
          <p:cNvPr id="7" name="Google Shape;253;p38">
            <a:extLst>
              <a:ext uri="{FF2B5EF4-FFF2-40B4-BE49-F238E27FC236}">
                <a16:creationId xmlns:a16="http://schemas.microsoft.com/office/drawing/2014/main" id="{0BB79607-DF5C-3E33-D21B-F9E20BEAF49F}"/>
              </a:ext>
            </a:extLst>
          </p:cNvPr>
          <p:cNvGrpSpPr/>
          <p:nvPr/>
        </p:nvGrpSpPr>
        <p:grpSpPr>
          <a:xfrm rot="728350">
            <a:off x="575224" y="3766198"/>
            <a:ext cx="1287472" cy="1037202"/>
            <a:chOff x="7200008" y="3238761"/>
            <a:chExt cx="1287393" cy="1037138"/>
          </a:xfrm>
        </p:grpSpPr>
        <p:grpSp>
          <p:nvGrpSpPr>
            <p:cNvPr id="8" name="Google Shape;254;p38">
              <a:extLst>
                <a:ext uri="{FF2B5EF4-FFF2-40B4-BE49-F238E27FC236}">
                  <a16:creationId xmlns:a16="http://schemas.microsoft.com/office/drawing/2014/main" id="{B9CB9826-AB4E-E3E9-A98A-2F0543646CBA}"/>
                </a:ext>
              </a:extLst>
            </p:cNvPr>
            <p:cNvGrpSpPr/>
            <p:nvPr/>
          </p:nvGrpSpPr>
          <p:grpSpPr>
            <a:xfrm>
              <a:off x="7200008" y="3238761"/>
              <a:ext cx="1287393" cy="1037138"/>
              <a:chOff x="7300451" y="3327274"/>
              <a:chExt cx="1287522" cy="1037242"/>
            </a:xfrm>
          </p:grpSpPr>
          <p:grpSp>
            <p:nvGrpSpPr>
              <p:cNvPr id="10" name="Google Shape;255;p38">
                <a:extLst>
                  <a:ext uri="{FF2B5EF4-FFF2-40B4-BE49-F238E27FC236}">
                    <a16:creationId xmlns:a16="http://schemas.microsoft.com/office/drawing/2014/main" id="{18E196F7-61ED-7625-6BFA-83FC862A6BBF}"/>
                  </a:ext>
                </a:extLst>
              </p:cNvPr>
              <p:cNvGrpSpPr/>
              <p:nvPr/>
            </p:nvGrpSpPr>
            <p:grpSpPr>
              <a:xfrm>
                <a:off x="7300451" y="3327274"/>
                <a:ext cx="1287522" cy="1037242"/>
                <a:chOff x="349380" y="4489100"/>
                <a:chExt cx="1245788" cy="1003621"/>
              </a:xfrm>
            </p:grpSpPr>
            <p:grpSp>
              <p:nvGrpSpPr>
                <p:cNvPr id="16" name="Google Shape;256;p38">
                  <a:extLst>
                    <a:ext uri="{FF2B5EF4-FFF2-40B4-BE49-F238E27FC236}">
                      <a16:creationId xmlns:a16="http://schemas.microsoft.com/office/drawing/2014/main" id="{A5B84941-5A36-D152-7A49-9A51205FC71E}"/>
                    </a:ext>
                  </a:extLst>
                </p:cNvPr>
                <p:cNvGrpSpPr/>
                <p:nvPr/>
              </p:nvGrpSpPr>
              <p:grpSpPr>
                <a:xfrm>
                  <a:off x="349380" y="4719894"/>
                  <a:ext cx="1245788" cy="537482"/>
                  <a:chOff x="349380" y="4719894"/>
                  <a:chExt cx="1245788" cy="537482"/>
                </a:xfrm>
              </p:grpSpPr>
              <p:sp>
                <p:nvSpPr>
                  <p:cNvPr id="19" name="Google Shape;257;p38">
                    <a:extLst>
                      <a:ext uri="{FF2B5EF4-FFF2-40B4-BE49-F238E27FC236}">
                        <a16:creationId xmlns:a16="http://schemas.microsoft.com/office/drawing/2014/main" id="{E6D2C811-E533-AEC0-2967-C72B39C0998B}"/>
                      </a:ext>
                    </a:extLst>
                  </p:cNvPr>
                  <p:cNvSpPr/>
                  <p:nvPr/>
                </p:nvSpPr>
                <p:spPr>
                  <a:xfrm>
                    <a:off x="349380" y="4719894"/>
                    <a:ext cx="595125" cy="537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55" h="12928" extrusionOk="0">
                        <a:moveTo>
                          <a:pt x="1334" y="1"/>
                        </a:moveTo>
                        <a:lnTo>
                          <a:pt x="1" y="6478"/>
                        </a:lnTo>
                        <a:lnTo>
                          <a:pt x="1334" y="12928"/>
                        </a:lnTo>
                        <a:lnTo>
                          <a:pt x="17255" y="12928"/>
                        </a:lnTo>
                        <a:lnTo>
                          <a:pt x="17255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57150" dist="38100" dir="3300000" algn="bl" rotWithShape="0">
                      <a:schemeClr val="accent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58;p38">
                    <a:extLst>
                      <a:ext uri="{FF2B5EF4-FFF2-40B4-BE49-F238E27FC236}">
                        <a16:creationId xmlns:a16="http://schemas.microsoft.com/office/drawing/2014/main" id="{84BC63BC-383E-2353-F2BC-805F5BA843C5}"/>
                      </a:ext>
                    </a:extLst>
                  </p:cNvPr>
                  <p:cNvSpPr/>
                  <p:nvPr/>
                </p:nvSpPr>
                <p:spPr>
                  <a:xfrm>
                    <a:off x="1049040" y="4719894"/>
                    <a:ext cx="546128" cy="537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8" h="12928" extrusionOk="0">
                        <a:moveTo>
                          <a:pt x="1" y="1"/>
                        </a:moveTo>
                        <a:lnTo>
                          <a:pt x="1" y="12928"/>
                        </a:lnTo>
                        <a:lnTo>
                          <a:pt x="15894" y="12928"/>
                        </a:lnTo>
                        <a:lnTo>
                          <a:pt x="17227" y="6478"/>
                        </a:lnTo>
                        <a:lnTo>
                          <a:pt x="15894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57150" dist="38100" dir="3300000" algn="bl" rotWithShape="0">
                      <a:schemeClr val="accent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7" name="Google Shape;259;p38">
                  <a:extLst>
                    <a:ext uri="{FF2B5EF4-FFF2-40B4-BE49-F238E27FC236}">
                      <a16:creationId xmlns:a16="http://schemas.microsoft.com/office/drawing/2014/main" id="{09138000-1E6E-167E-C413-FD85474F50B0}"/>
                    </a:ext>
                  </a:extLst>
                </p:cNvPr>
                <p:cNvSpPr/>
                <p:nvPr/>
              </p:nvSpPr>
              <p:spPr>
                <a:xfrm>
                  <a:off x="470386" y="4489100"/>
                  <a:ext cx="1043241" cy="1003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93" h="24140" extrusionOk="0">
                      <a:moveTo>
                        <a:pt x="12082" y="0"/>
                      </a:moveTo>
                      <a:cubicBezTo>
                        <a:pt x="10526" y="0"/>
                        <a:pt x="8956" y="303"/>
                        <a:pt x="7458" y="925"/>
                      </a:cubicBezTo>
                      <a:cubicBezTo>
                        <a:pt x="2940" y="2776"/>
                        <a:pt x="1" y="7185"/>
                        <a:pt x="1" y="12083"/>
                      </a:cubicBezTo>
                      <a:cubicBezTo>
                        <a:pt x="1" y="18724"/>
                        <a:pt x="5417" y="24139"/>
                        <a:pt x="12084" y="24139"/>
                      </a:cubicBezTo>
                      <a:cubicBezTo>
                        <a:pt x="16955" y="24139"/>
                        <a:pt x="21364" y="21200"/>
                        <a:pt x="23215" y="16682"/>
                      </a:cubicBezTo>
                      <a:cubicBezTo>
                        <a:pt x="25092" y="12192"/>
                        <a:pt x="24058" y="6994"/>
                        <a:pt x="20602" y="3538"/>
                      </a:cubicBezTo>
                      <a:cubicBezTo>
                        <a:pt x="18292" y="1228"/>
                        <a:pt x="15217" y="0"/>
                        <a:pt x="120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47625" dir="3660000" algn="bl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260;p38">
                  <a:extLst>
                    <a:ext uri="{FF2B5EF4-FFF2-40B4-BE49-F238E27FC236}">
                      <a16:creationId xmlns:a16="http://schemas.microsoft.com/office/drawing/2014/main" id="{F0C4EA50-7C5C-5882-9190-33AF645709D3}"/>
                    </a:ext>
                  </a:extLst>
                </p:cNvPr>
                <p:cNvSpPr/>
                <p:nvPr/>
              </p:nvSpPr>
              <p:spPr>
                <a:xfrm>
                  <a:off x="524726" y="4543482"/>
                  <a:ext cx="930074" cy="894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1" h="21525" extrusionOk="0">
                      <a:moveTo>
                        <a:pt x="10749" y="0"/>
                      </a:moveTo>
                      <a:cubicBezTo>
                        <a:pt x="9366" y="0"/>
                        <a:pt x="7971" y="267"/>
                        <a:pt x="6640" y="815"/>
                      </a:cubicBezTo>
                      <a:cubicBezTo>
                        <a:pt x="2613" y="2475"/>
                        <a:pt x="0" y="6421"/>
                        <a:pt x="0" y="10775"/>
                      </a:cubicBezTo>
                      <a:cubicBezTo>
                        <a:pt x="0" y="16708"/>
                        <a:pt x="4817" y="21525"/>
                        <a:pt x="10777" y="21525"/>
                      </a:cubicBezTo>
                      <a:cubicBezTo>
                        <a:pt x="15104" y="21525"/>
                        <a:pt x="19050" y="18912"/>
                        <a:pt x="20710" y="14885"/>
                      </a:cubicBezTo>
                      <a:cubicBezTo>
                        <a:pt x="22370" y="10857"/>
                        <a:pt x="21445" y="6230"/>
                        <a:pt x="18370" y="3155"/>
                      </a:cubicBezTo>
                      <a:cubicBezTo>
                        <a:pt x="16310" y="1096"/>
                        <a:pt x="13555" y="0"/>
                        <a:pt x="107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" name="Google Shape;261;p38">
                <a:extLst>
                  <a:ext uri="{FF2B5EF4-FFF2-40B4-BE49-F238E27FC236}">
                    <a16:creationId xmlns:a16="http://schemas.microsoft.com/office/drawing/2014/main" id="{FFE4BC20-A047-C16F-A315-243CA510752B}"/>
                  </a:ext>
                </a:extLst>
              </p:cNvPr>
              <p:cNvGrpSpPr/>
              <p:nvPr/>
            </p:nvGrpSpPr>
            <p:grpSpPr>
              <a:xfrm>
                <a:off x="7737271" y="3644448"/>
                <a:ext cx="421317" cy="402904"/>
                <a:chOff x="6435295" y="2396073"/>
                <a:chExt cx="361987" cy="346167"/>
              </a:xfrm>
            </p:grpSpPr>
            <p:sp>
              <p:nvSpPr>
                <p:cNvPr id="12" name="Google Shape;262;p38">
                  <a:extLst>
                    <a:ext uri="{FF2B5EF4-FFF2-40B4-BE49-F238E27FC236}">
                      <a16:creationId xmlns:a16="http://schemas.microsoft.com/office/drawing/2014/main" id="{9385D9E1-A899-BEC2-A75D-55A939A325E2}"/>
                    </a:ext>
                  </a:extLst>
                </p:cNvPr>
                <p:cNvSpPr/>
                <p:nvPr/>
              </p:nvSpPr>
              <p:spPr>
                <a:xfrm>
                  <a:off x="6435295" y="2396073"/>
                  <a:ext cx="361987" cy="34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1" h="9884" extrusionOk="0">
                      <a:moveTo>
                        <a:pt x="5169" y="418"/>
                      </a:moveTo>
                      <a:cubicBezTo>
                        <a:pt x="5329" y="418"/>
                        <a:pt x="5490" y="477"/>
                        <a:pt x="5621" y="596"/>
                      </a:cubicBezTo>
                      <a:lnTo>
                        <a:pt x="7479" y="2311"/>
                      </a:lnTo>
                      <a:lnTo>
                        <a:pt x="2859" y="2311"/>
                      </a:lnTo>
                      <a:lnTo>
                        <a:pt x="4716" y="596"/>
                      </a:lnTo>
                      <a:cubicBezTo>
                        <a:pt x="4847" y="477"/>
                        <a:pt x="5008" y="418"/>
                        <a:pt x="5169" y="418"/>
                      </a:cubicBezTo>
                      <a:close/>
                      <a:moveTo>
                        <a:pt x="5169" y="1"/>
                      </a:moveTo>
                      <a:cubicBezTo>
                        <a:pt x="4913" y="1"/>
                        <a:pt x="4657" y="96"/>
                        <a:pt x="4454" y="287"/>
                      </a:cubicBezTo>
                      <a:lnTo>
                        <a:pt x="2263" y="2311"/>
                      </a:lnTo>
                      <a:lnTo>
                        <a:pt x="406" y="2311"/>
                      </a:lnTo>
                      <a:cubicBezTo>
                        <a:pt x="191" y="2311"/>
                        <a:pt x="1" y="2478"/>
                        <a:pt x="1" y="2716"/>
                      </a:cubicBezTo>
                      <a:lnTo>
                        <a:pt x="1" y="9669"/>
                      </a:lnTo>
                      <a:cubicBezTo>
                        <a:pt x="1" y="9789"/>
                        <a:pt x="96" y="9884"/>
                        <a:pt x="215" y="9884"/>
                      </a:cubicBezTo>
                      <a:lnTo>
                        <a:pt x="4311" y="9884"/>
                      </a:lnTo>
                      <a:cubicBezTo>
                        <a:pt x="4335" y="9884"/>
                        <a:pt x="4383" y="9884"/>
                        <a:pt x="4407" y="9860"/>
                      </a:cubicBezTo>
                      <a:cubicBezTo>
                        <a:pt x="4549" y="9717"/>
                        <a:pt x="4454" y="9479"/>
                        <a:pt x="4264" y="9479"/>
                      </a:cubicBezTo>
                      <a:lnTo>
                        <a:pt x="406" y="9479"/>
                      </a:lnTo>
                      <a:lnTo>
                        <a:pt x="406" y="2716"/>
                      </a:lnTo>
                      <a:lnTo>
                        <a:pt x="9931" y="2716"/>
                      </a:lnTo>
                      <a:lnTo>
                        <a:pt x="9931" y="9479"/>
                      </a:lnTo>
                      <a:lnTo>
                        <a:pt x="6097" y="9479"/>
                      </a:lnTo>
                      <a:cubicBezTo>
                        <a:pt x="5812" y="9479"/>
                        <a:pt x="5812" y="9884"/>
                        <a:pt x="6097" y="9884"/>
                      </a:cubicBezTo>
                      <a:lnTo>
                        <a:pt x="9955" y="9884"/>
                      </a:lnTo>
                      <a:cubicBezTo>
                        <a:pt x="10170" y="9884"/>
                        <a:pt x="10360" y="9717"/>
                        <a:pt x="10360" y="9479"/>
                      </a:cubicBezTo>
                      <a:lnTo>
                        <a:pt x="10360" y="2716"/>
                      </a:lnTo>
                      <a:cubicBezTo>
                        <a:pt x="10360" y="2478"/>
                        <a:pt x="10170" y="2311"/>
                        <a:pt x="9955" y="2311"/>
                      </a:cubicBezTo>
                      <a:lnTo>
                        <a:pt x="8074" y="2311"/>
                      </a:lnTo>
                      <a:lnTo>
                        <a:pt x="5883" y="287"/>
                      </a:lnTo>
                      <a:cubicBezTo>
                        <a:pt x="5681" y="96"/>
                        <a:pt x="5425" y="1"/>
                        <a:pt x="516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263;p38">
                  <a:extLst>
                    <a:ext uri="{FF2B5EF4-FFF2-40B4-BE49-F238E27FC236}">
                      <a16:creationId xmlns:a16="http://schemas.microsoft.com/office/drawing/2014/main" id="{9F386ED5-D6BB-BA55-E1E0-D3898E130DA4}"/>
                    </a:ext>
                  </a:extLst>
                </p:cNvPr>
                <p:cNvSpPr/>
                <p:nvPr/>
              </p:nvSpPr>
              <p:spPr>
                <a:xfrm>
                  <a:off x="6465272" y="2506757"/>
                  <a:ext cx="302035" cy="204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5" h="5859" extrusionOk="0">
                      <a:moveTo>
                        <a:pt x="8240" y="405"/>
                      </a:moveTo>
                      <a:lnTo>
                        <a:pt x="8240" y="5454"/>
                      </a:lnTo>
                      <a:lnTo>
                        <a:pt x="8240" y="5477"/>
                      </a:lnTo>
                      <a:lnTo>
                        <a:pt x="381" y="5477"/>
                      </a:lnTo>
                      <a:lnTo>
                        <a:pt x="381" y="405"/>
                      </a:lnTo>
                      <a:close/>
                      <a:moveTo>
                        <a:pt x="310" y="0"/>
                      </a:moveTo>
                      <a:cubicBezTo>
                        <a:pt x="143" y="0"/>
                        <a:pt x="0" y="119"/>
                        <a:pt x="0" y="286"/>
                      </a:cubicBezTo>
                      <a:lnTo>
                        <a:pt x="0" y="5573"/>
                      </a:lnTo>
                      <a:cubicBezTo>
                        <a:pt x="0" y="5739"/>
                        <a:pt x="143" y="5858"/>
                        <a:pt x="310" y="5858"/>
                      </a:cubicBezTo>
                      <a:lnTo>
                        <a:pt x="8335" y="5858"/>
                      </a:lnTo>
                      <a:cubicBezTo>
                        <a:pt x="8502" y="5858"/>
                        <a:pt x="8645" y="5739"/>
                        <a:pt x="8645" y="5573"/>
                      </a:cubicBezTo>
                      <a:lnTo>
                        <a:pt x="8645" y="286"/>
                      </a:lnTo>
                      <a:cubicBezTo>
                        <a:pt x="8645" y="119"/>
                        <a:pt x="8502" y="0"/>
                        <a:pt x="83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264;p38">
                  <a:extLst>
                    <a:ext uri="{FF2B5EF4-FFF2-40B4-BE49-F238E27FC236}">
                      <a16:creationId xmlns:a16="http://schemas.microsoft.com/office/drawing/2014/main" id="{9080E016-7D5C-3966-6823-ECDB0E854DE5}"/>
                    </a:ext>
                  </a:extLst>
                </p:cNvPr>
                <p:cNvSpPr/>
                <p:nvPr/>
              </p:nvSpPr>
              <p:spPr>
                <a:xfrm>
                  <a:off x="6608378" y="2728055"/>
                  <a:ext cx="14185" cy="1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406" extrusionOk="0">
                      <a:moveTo>
                        <a:pt x="215" y="1"/>
                      </a:moveTo>
                      <a:cubicBezTo>
                        <a:pt x="96" y="1"/>
                        <a:pt x="0" y="72"/>
                        <a:pt x="0" y="191"/>
                      </a:cubicBezTo>
                      <a:cubicBezTo>
                        <a:pt x="0" y="310"/>
                        <a:pt x="96" y="406"/>
                        <a:pt x="215" y="406"/>
                      </a:cubicBezTo>
                      <a:cubicBezTo>
                        <a:pt x="310" y="406"/>
                        <a:pt x="405" y="310"/>
                        <a:pt x="405" y="191"/>
                      </a:cubicBezTo>
                      <a:cubicBezTo>
                        <a:pt x="405" y="72"/>
                        <a:pt x="310" y="1"/>
                        <a:pt x="21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265;p38">
                  <a:extLst>
                    <a:ext uri="{FF2B5EF4-FFF2-40B4-BE49-F238E27FC236}">
                      <a16:creationId xmlns:a16="http://schemas.microsoft.com/office/drawing/2014/main" id="{C77357AF-C14A-E83A-7410-B30C9167148E}"/>
                    </a:ext>
                  </a:extLst>
                </p:cNvPr>
                <p:cNvSpPr/>
                <p:nvPr/>
              </p:nvSpPr>
              <p:spPr>
                <a:xfrm>
                  <a:off x="6494375" y="2539179"/>
                  <a:ext cx="241313" cy="140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7" h="4026" extrusionOk="0">
                      <a:moveTo>
                        <a:pt x="4811" y="1692"/>
                      </a:moveTo>
                      <a:lnTo>
                        <a:pt x="4811" y="2311"/>
                      </a:lnTo>
                      <a:lnTo>
                        <a:pt x="2120" y="2311"/>
                      </a:lnTo>
                      <a:lnTo>
                        <a:pt x="2120" y="1692"/>
                      </a:lnTo>
                      <a:close/>
                      <a:moveTo>
                        <a:pt x="882" y="739"/>
                      </a:moveTo>
                      <a:lnTo>
                        <a:pt x="882" y="3287"/>
                      </a:lnTo>
                      <a:lnTo>
                        <a:pt x="501" y="3287"/>
                      </a:lnTo>
                      <a:cubicBezTo>
                        <a:pt x="453" y="3287"/>
                        <a:pt x="406" y="3240"/>
                        <a:pt x="406" y="3192"/>
                      </a:cubicBezTo>
                      <a:lnTo>
                        <a:pt x="406" y="834"/>
                      </a:lnTo>
                      <a:cubicBezTo>
                        <a:pt x="406" y="787"/>
                        <a:pt x="453" y="739"/>
                        <a:pt x="501" y="739"/>
                      </a:cubicBezTo>
                      <a:close/>
                      <a:moveTo>
                        <a:pt x="6454" y="739"/>
                      </a:moveTo>
                      <a:cubicBezTo>
                        <a:pt x="6502" y="739"/>
                        <a:pt x="6550" y="787"/>
                        <a:pt x="6550" y="834"/>
                      </a:cubicBezTo>
                      <a:lnTo>
                        <a:pt x="6550" y="3192"/>
                      </a:lnTo>
                      <a:cubicBezTo>
                        <a:pt x="6550" y="3240"/>
                        <a:pt x="6502" y="3287"/>
                        <a:pt x="6454" y="3287"/>
                      </a:cubicBezTo>
                      <a:lnTo>
                        <a:pt x="6073" y="3287"/>
                      </a:lnTo>
                      <a:lnTo>
                        <a:pt x="6073" y="739"/>
                      </a:lnTo>
                      <a:close/>
                      <a:moveTo>
                        <a:pt x="1669" y="400"/>
                      </a:moveTo>
                      <a:cubicBezTo>
                        <a:pt x="1707" y="400"/>
                        <a:pt x="1739" y="442"/>
                        <a:pt x="1739" y="501"/>
                      </a:cubicBezTo>
                      <a:lnTo>
                        <a:pt x="1739" y="3525"/>
                      </a:lnTo>
                      <a:cubicBezTo>
                        <a:pt x="1739" y="3597"/>
                        <a:pt x="1692" y="3644"/>
                        <a:pt x="1644" y="3644"/>
                      </a:cubicBezTo>
                      <a:lnTo>
                        <a:pt x="1644" y="3621"/>
                      </a:lnTo>
                      <a:lnTo>
                        <a:pt x="1382" y="3621"/>
                      </a:lnTo>
                      <a:cubicBezTo>
                        <a:pt x="1310" y="3621"/>
                        <a:pt x="1263" y="3573"/>
                        <a:pt x="1263" y="3525"/>
                      </a:cubicBezTo>
                      <a:lnTo>
                        <a:pt x="1263" y="501"/>
                      </a:lnTo>
                      <a:cubicBezTo>
                        <a:pt x="1263" y="442"/>
                        <a:pt x="1295" y="400"/>
                        <a:pt x="1346" y="400"/>
                      </a:cubicBezTo>
                      <a:cubicBezTo>
                        <a:pt x="1357" y="400"/>
                        <a:pt x="1369" y="402"/>
                        <a:pt x="1382" y="406"/>
                      </a:cubicBezTo>
                      <a:lnTo>
                        <a:pt x="1644" y="406"/>
                      </a:lnTo>
                      <a:cubicBezTo>
                        <a:pt x="1652" y="402"/>
                        <a:pt x="1661" y="400"/>
                        <a:pt x="1669" y="400"/>
                      </a:cubicBezTo>
                      <a:close/>
                      <a:moveTo>
                        <a:pt x="5598" y="400"/>
                      </a:moveTo>
                      <a:cubicBezTo>
                        <a:pt x="5636" y="400"/>
                        <a:pt x="5669" y="442"/>
                        <a:pt x="5669" y="501"/>
                      </a:cubicBezTo>
                      <a:lnTo>
                        <a:pt x="5669" y="3525"/>
                      </a:lnTo>
                      <a:cubicBezTo>
                        <a:pt x="5669" y="3597"/>
                        <a:pt x="5645" y="3644"/>
                        <a:pt x="5573" y="3644"/>
                      </a:cubicBezTo>
                      <a:lnTo>
                        <a:pt x="5311" y="3644"/>
                      </a:lnTo>
                      <a:cubicBezTo>
                        <a:pt x="5264" y="3621"/>
                        <a:pt x="5216" y="3597"/>
                        <a:pt x="5216" y="3525"/>
                      </a:cubicBezTo>
                      <a:lnTo>
                        <a:pt x="5216" y="501"/>
                      </a:lnTo>
                      <a:cubicBezTo>
                        <a:pt x="5216" y="442"/>
                        <a:pt x="5248" y="400"/>
                        <a:pt x="5286" y="400"/>
                      </a:cubicBezTo>
                      <a:cubicBezTo>
                        <a:pt x="5294" y="400"/>
                        <a:pt x="5303" y="402"/>
                        <a:pt x="5311" y="406"/>
                      </a:cubicBezTo>
                      <a:lnTo>
                        <a:pt x="5573" y="406"/>
                      </a:lnTo>
                      <a:cubicBezTo>
                        <a:pt x="5582" y="402"/>
                        <a:pt x="5590" y="400"/>
                        <a:pt x="5598" y="400"/>
                      </a:cubicBezTo>
                      <a:close/>
                      <a:moveTo>
                        <a:pt x="1358" y="1"/>
                      </a:moveTo>
                      <a:cubicBezTo>
                        <a:pt x="1144" y="1"/>
                        <a:pt x="953" y="120"/>
                        <a:pt x="882" y="334"/>
                      </a:cubicBezTo>
                      <a:lnTo>
                        <a:pt x="501" y="334"/>
                      </a:lnTo>
                      <a:cubicBezTo>
                        <a:pt x="239" y="334"/>
                        <a:pt x="1" y="549"/>
                        <a:pt x="1" y="834"/>
                      </a:cubicBezTo>
                      <a:lnTo>
                        <a:pt x="1" y="3192"/>
                      </a:lnTo>
                      <a:cubicBezTo>
                        <a:pt x="1" y="3454"/>
                        <a:pt x="239" y="3692"/>
                        <a:pt x="501" y="3692"/>
                      </a:cubicBezTo>
                      <a:lnTo>
                        <a:pt x="882" y="3692"/>
                      </a:lnTo>
                      <a:cubicBezTo>
                        <a:pt x="929" y="3883"/>
                        <a:pt x="1120" y="4026"/>
                        <a:pt x="1358" y="4026"/>
                      </a:cubicBezTo>
                      <a:lnTo>
                        <a:pt x="1620" y="4026"/>
                      </a:lnTo>
                      <a:cubicBezTo>
                        <a:pt x="1882" y="4026"/>
                        <a:pt x="2120" y="3811"/>
                        <a:pt x="2120" y="3525"/>
                      </a:cubicBezTo>
                      <a:lnTo>
                        <a:pt x="2120" y="2716"/>
                      </a:lnTo>
                      <a:lnTo>
                        <a:pt x="4787" y="2716"/>
                      </a:lnTo>
                      <a:lnTo>
                        <a:pt x="4787" y="3525"/>
                      </a:lnTo>
                      <a:cubicBezTo>
                        <a:pt x="4787" y="3811"/>
                        <a:pt x="5026" y="4026"/>
                        <a:pt x="5311" y="4026"/>
                      </a:cubicBezTo>
                      <a:lnTo>
                        <a:pt x="5549" y="4026"/>
                      </a:lnTo>
                      <a:cubicBezTo>
                        <a:pt x="5764" y="4026"/>
                        <a:pt x="5954" y="3906"/>
                        <a:pt x="6026" y="3692"/>
                      </a:cubicBezTo>
                      <a:lnTo>
                        <a:pt x="6407" y="3692"/>
                      </a:lnTo>
                      <a:cubicBezTo>
                        <a:pt x="6693" y="3692"/>
                        <a:pt x="6907" y="3454"/>
                        <a:pt x="6907" y="3192"/>
                      </a:cubicBezTo>
                      <a:lnTo>
                        <a:pt x="6907" y="834"/>
                      </a:lnTo>
                      <a:cubicBezTo>
                        <a:pt x="6907" y="549"/>
                        <a:pt x="6693" y="334"/>
                        <a:pt x="6407" y="334"/>
                      </a:cubicBezTo>
                      <a:lnTo>
                        <a:pt x="6050" y="334"/>
                      </a:lnTo>
                      <a:cubicBezTo>
                        <a:pt x="5978" y="120"/>
                        <a:pt x="5788" y="1"/>
                        <a:pt x="5573" y="1"/>
                      </a:cubicBezTo>
                      <a:lnTo>
                        <a:pt x="5311" y="1"/>
                      </a:lnTo>
                      <a:cubicBezTo>
                        <a:pt x="5026" y="1"/>
                        <a:pt x="4811" y="215"/>
                        <a:pt x="4811" y="501"/>
                      </a:cubicBezTo>
                      <a:lnTo>
                        <a:pt x="4811" y="1311"/>
                      </a:lnTo>
                      <a:lnTo>
                        <a:pt x="2120" y="1311"/>
                      </a:lnTo>
                      <a:lnTo>
                        <a:pt x="2120" y="501"/>
                      </a:lnTo>
                      <a:cubicBezTo>
                        <a:pt x="2120" y="215"/>
                        <a:pt x="1906" y="1"/>
                        <a:pt x="162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" name="Google Shape;266;p38">
              <a:extLst>
                <a:ext uri="{FF2B5EF4-FFF2-40B4-BE49-F238E27FC236}">
                  <a16:creationId xmlns:a16="http://schemas.microsoft.com/office/drawing/2014/main" id="{C2764DF6-91C0-38F1-FA42-3696CF82854A}"/>
                </a:ext>
              </a:extLst>
            </p:cNvPr>
            <p:cNvSpPr/>
            <p:nvPr/>
          </p:nvSpPr>
          <p:spPr>
            <a:xfrm>
              <a:off x="7376000" y="3289775"/>
              <a:ext cx="935400" cy="9351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Programming language - Wikipedia">
            <a:extLst>
              <a:ext uri="{FF2B5EF4-FFF2-40B4-BE49-F238E27FC236}">
                <a16:creationId xmlns:a16="http://schemas.microsoft.com/office/drawing/2014/main" id="{E985FDFA-538C-8A0D-ED63-CF2FDAB54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237" y="1429460"/>
            <a:ext cx="2326050" cy="19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D58ED3-454A-93B2-370D-DAF5DBA29F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21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5506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5"/>
          <p:cNvSpPr txBox="1">
            <a:spLocks noGrp="1"/>
          </p:cNvSpPr>
          <p:nvPr>
            <p:ph type="title"/>
          </p:nvPr>
        </p:nvSpPr>
        <p:spPr>
          <a:xfrm>
            <a:off x="44037" y="1283625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</a:t>
            </a:r>
            <a:r>
              <a:rPr lang="en" dirty="0">
                <a:solidFill>
                  <a:srgbClr val="FF7E02"/>
                </a:solidFill>
              </a:rPr>
              <a:t>1:</a:t>
            </a:r>
            <a:endParaRPr dirty="0">
              <a:solidFill>
                <a:srgbClr val="FF7E02"/>
              </a:solidFill>
            </a:endParaRPr>
          </a:p>
        </p:txBody>
      </p:sp>
      <p:graphicFrame>
        <p:nvGraphicFramePr>
          <p:cNvPr id="804" name="Google Shape;804;p55"/>
          <p:cNvGraphicFramePr/>
          <p:nvPr>
            <p:extLst>
              <p:ext uri="{D42A27DB-BD31-4B8C-83A1-F6EECF244321}">
                <p14:modId xmlns:p14="http://schemas.microsoft.com/office/powerpoint/2010/main" val="149093543"/>
              </p:ext>
            </p:extLst>
          </p:nvPr>
        </p:nvGraphicFramePr>
        <p:xfrm>
          <a:off x="1907250" y="665571"/>
          <a:ext cx="7023174" cy="4156482"/>
        </p:xfrm>
        <a:graphic>
          <a:graphicData uri="http://schemas.openxmlformats.org/drawingml/2006/table">
            <a:tbl>
              <a:tblPr>
                <a:noFill/>
                <a:tableStyleId>{1F974AFB-01D2-40B0-9333-9FD3FC155233}</a:tableStyleId>
              </a:tblPr>
              <a:tblGrid>
                <a:gridCol w="322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2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293">
                  <a:extLst>
                    <a:ext uri="{9D8B030D-6E8A-4147-A177-3AD203B41FA5}">
                      <a16:colId xmlns:a16="http://schemas.microsoft.com/office/drawing/2014/main" val="4197710182"/>
                    </a:ext>
                  </a:extLst>
                </a:gridCol>
                <a:gridCol w="1178719">
                  <a:extLst>
                    <a:ext uri="{9D8B030D-6E8A-4147-A177-3AD203B41FA5}">
                      <a16:colId xmlns:a16="http://schemas.microsoft.com/office/drawing/2014/main" val="3857602957"/>
                    </a:ext>
                  </a:extLst>
                </a:gridCol>
                <a:gridCol w="625512">
                  <a:extLst>
                    <a:ext uri="{9D8B030D-6E8A-4147-A177-3AD203B41FA5}">
                      <a16:colId xmlns:a16="http://schemas.microsoft.com/office/drawing/2014/main" val="3287731527"/>
                    </a:ext>
                  </a:extLst>
                </a:gridCol>
              </a:tblGrid>
              <a:tr h="590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est scenario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est steps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est data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Expected results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Actual results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Pass/fail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8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</a:t>
                      </a:r>
                      <a:endParaRPr sz="21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5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Test system's reaction when user wants to reserve a free playground</a:t>
                      </a:r>
                      <a:r>
                        <a:rPr lang="en-GB" sz="105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1.login </a:t>
                      </a:r>
                    </a:p>
                    <a:p>
                      <a:pPr algn="l"/>
                      <a:r>
                        <a:rPr lang="en-US" sz="105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2.choose reservation option </a:t>
                      </a:r>
                    </a:p>
                    <a:p>
                      <a:pPr algn="l"/>
                      <a:r>
                        <a:rPr lang="en-GB" sz="105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3.choose reserve a playground </a:t>
                      </a:r>
                    </a:p>
                    <a:p>
                      <a:pPr algn="l"/>
                      <a:r>
                        <a:rPr lang="en-US" sz="105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4.choose the playground </a:t>
                      </a:r>
                    </a:p>
                    <a:p>
                      <a:pPr algn="l"/>
                      <a:r>
                        <a:rPr lang="en-GB" sz="105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5.choose the time to be reserved 	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5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Playground availability at the selected time </a:t>
                      </a:r>
                    </a:p>
                    <a:p>
                      <a:pPr algn="l"/>
                      <a:r>
                        <a:rPr lang="en-US" sz="105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 ID and name </a:t>
                      </a:r>
                      <a:r>
                        <a:rPr lang="en-US" sz="105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	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5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Playground is free and reserved successfully</a:t>
                      </a:r>
                      <a:r>
                        <a:rPr lang="en-GB" sz="105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	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Reservation completed </a:t>
                      </a:r>
                      <a:r>
                        <a:rPr lang="en-US" sz="105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	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Pass</a:t>
                      </a:r>
                      <a:r>
                        <a:rPr lang="en-US" sz="105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	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dirty="0"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8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</a:t>
                      </a:r>
                      <a:endParaRPr sz="21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5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Test system's reaction when user wants to reserve an occupied playground</a:t>
                      </a:r>
                      <a:r>
                        <a:rPr lang="en-GB" sz="105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	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1.login </a:t>
                      </a:r>
                    </a:p>
                    <a:p>
                      <a:pPr algn="l"/>
                      <a:r>
                        <a:rPr lang="en-US" sz="105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2.choose reservation option </a:t>
                      </a:r>
                    </a:p>
                    <a:p>
                      <a:pPr algn="l"/>
                      <a:r>
                        <a:rPr lang="en-GB" sz="105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3.choose reserve a playground </a:t>
                      </a:r>
                    </a:p>
                    <a:p>
                      <a:pPr algn="l"/>
                      <a:r>
                        <a:rPr lang="en-US" sz="105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4.choose the playground </a:t>
                      </a:r>
                    </a:p>
                    <a:p>
                      <a:pPr algn="l"/>
                      <a:r>
                        <a:rPr lang="en-GB" sz="105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5.choose the time to be reserved </a:t>
                      </a:r>
                      <a:r>
                        <a:rPr lang="en-GB" sz="105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	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5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Playground availability at the selected time </a:t>
                      </a:r>
                    </a:p>
                    <a:p>
                      <a:pPr algn="l"/>
                      <a:r>
                        <a:rPr lang="en-US" sz="105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 ID and name </a:t>
                      </a:r>
                      <a:r>
                        <a:rPr lang="en-US" sz="105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	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5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Playground is occupied and cannot be reserved at the selected time </a:t>
                      </a:r>
                      <a:r>
                        <a:rPr lang="en-GB" sz="105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	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5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Reservation error, select another time 	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pass 	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dirty="0"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05" name="Google Shape;805;p55"/>
          <p:cNvGrpSpPr/>
          <p:nvPr/>
        </p:nvGrpSpPr>
        <p:grpSpPr>
          <a:xfrm>
            <a:off x="213576" y="150500"/>
            <a:ext cx="1160100" cy="1160100"/>
            <a:chOff x="213576" y="150500"/>
            <a:chExt cx="1160100" cy="1160100"/>
          </a:xfrm>
        </p:grpSpPr>
        <p:grpSp>
          <p:nvGrpSpPr>
            <p:cNvPr id="806" name="Google Shape;806;p55"/>
            <p:cNvGrpSpPr/>
            <p:nvPr/>
          </p:nvGrpSpPr>
          <p:grpSpPr>
            <a:xfrm>
              <a:off x="213576" y="150500"/>
              <a:ext cx="1160100" cy="1160100"/>
              <a:chOff x="213576" y="150500"/>
              <a:chExt cx="1160100" cy="1160100"/>
            </a:xfrm>
          </p:grpSpPr>
          <p:sp>
            <p:nvSpPr>
              <p:cNvPr id="807" name="Google Shape;807;p55"/>
              <p:cNvSpPr/>
              <p:nvPr/>
            </p:nvSpPr>
            <p:spPr>
              <a:xfrm>
                <a:off x="213576" y="150500"/>
                <a:ext cx="1160100" cy="1160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7150" dist="47625" dir="390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55"/>
              <p:cNvSpPr/>
              <p:nvPr/>
            </p:nvSpPr>
            <p:spPr>
              <a:xfrm>
                <a:off x="453725" y="390500"/>
                <a:ext cx="679800" cy="6801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9" name="Google Shape;809;p55"/>
              <p:cNvGrpSpPr/>
              <p:nvPr/>
            </p:nvGrpSpPr>
            <p:grpSpPr>
              <a:xfrm>
                <a:off x="577617" y="492828"/>
                <a:ext cx="432015" cy="475449"/>
                <a:chOff x="2394956" y="3585053"/>
                <a:chExt cx="331173" cy="364468"/>
              </a:xfrm>
            </p:grpSpPr>
            <p:sp>
              <p:nvSpPr>
                <p:cNvPr id="810" name="Google Shape;810;p55"/>
                <p:cNvSpPr/>
                <p:nvPr/>
              </p:nvSpPr>
              <p:spPr>
                <a:xfrm>
                  <a:off x="2465670" y="3666599"/>
                  <a:ext cx="207214" cy="91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1" h="2620" extrusionOk="0">
                      <a:moveTo>
                        <a:pt x="3668" y="1072"/>
                      </a:moveTo>
                      <a:lnTo>
                        <a:pt x="3668" y="1572"/>
                      </a:lnTo>
                      <a:lnTo>
                        <a:pt x="2240" y="1572"/>
                      </a:lnTo>
                      <a:lnTo>
                        <a:pt x="2240" y="1072"/>
                      </a:lnTo>
                      <a:close/>
                      <a:moveTo>
                        <a:pt x="5407" y="715"/>
                      </a:moveTo>
                      <a:cubicBezTo>
                        <a:pt x="5478" y="715"/>
                        <a:pt x="5502" y="786"/>
                        <a:pt x="5502" y="834"/>
                      </a:cubicBezTo>
                      <a:lnTo>
                        <a:pt x="5502" y="1810"/>
                      </a:lnTo>
                      <a:cubicBezTo>
                        <a:pt x="5502" y="1858"/>
                        <a:pt x="5454" y="1906"/>
                        <a:pt x="5407" y="1906"/>
                      </a:cubicBezTo>
                      <a:lnTo>
                        <a:pt x="5002" y="1906"/>
                      </a:lnTo>
                      <a:lnTo>
                        <a:pt x="5002" y="715"/>
                      </a:lnTo>
                      <a:close/>
                      <a:moveTo>
                        <a:pt x="930" y="739"/>
                      </a:moveTo>
                      <a:lnTo>
                        <a:pt x="930" y="1929"/>
                      </a:lnTo>
                      <a:lnTo>
                        <a:pt x="501" y="1929"/>
                      </a:lnTo>
                      <a:cubicBezTo>
                        <a:pt x="453" y="1929"/>
                        <a:pt x="406" y="1882"/>
                        <a:pt x="406" y="1810"/>
                      </a:cubicBezTo>
                      <a:lnTo>
                        <a:pt x="406" y="834"/>
                      </a:lnTo>
                      <a:cubicBezTo>
                        <a:pt x="406" y="786"/>
                        <a:pt x="453" y="739"/>
                        <a:pt x="501" y="739"/>
                      </a:cubicBezTo>
                      <a:close/>
                      <a:moveTo>
                        <a:pt x="1739" y="405"/>
                      </a:moveTo>
                      <a:cubicBezTo>
                        <a:pt x="1787" y="405"/>
                        <a:pt x="1835" y="453"/>
                        <a:pt x="1835" y="500"/>
                      </a:cubicBezTo>
                      <a:lnTo>
                        <a:pt x="1835" y="2120"/>
                      </a:lnTo>
                      <a:cubicBezTo>
                        <a:pt x="1835" y="2167"/>
                        <a:pt x="1787" y="2215"/>
                        <a:pt x="1739" y="2215"/>
                      </a:cubicBezTo>
                      <a:lnTo>
                        <a:pt x="1430" y="2215"/>
                      </a:lnTo>
                      <a:cubicBezTo>
                        <a:pt x="1382" y="2215"/>
                        <a:pt x="1335" y="2167"/>
                        <a:pt x="1335" y="2120"/>
                      </a:cubicBezTo>
                      <a:lnTo>
                        <a:pt x="1335" y="500"/>
                      </a:lnTo>
                      <a:cubicBezTo>
                        <a:pt x="1335" y="453"/>
                        <a:pt x="1382" y="405"/>
                        <a:pt x="1430" y="405"/>
                      </a:cubicBezTo>
                      <a:close/>
                      <a:moveTo>
                        <a:pt x="4478" y="405"/>
                      </a:moveTo>
                      <a:cubicBezTo>
                        <a:pt x="4526" y="405"/>
                        <a:pt x="4573" y="453"/>
                        <a:pt x="4597" y="500"/>
                      </a:cubicBezTo>
                      <a:lnTo>
                        <a:pt x="4597" y="2120"/>
                      </a:lnTo>
                      <a:cubicBezTo>
                        <a:pt x="4573" y="2167"/>
                        <a:pt x="4526" y="2215"/>
                        <a:pt x="4478" y="2215"/>
                      </a:cubicBezTo>
                      <a:lnTo>
                        <a:pt x="4192" y="2215"/>
                      </a:lnTo>
                      <a:cubicBezTo>
                        <a:pt x="4121" y="2215"/>
                        <a:pt x="4073" y="2167"/>
                        <a:pt x="4073" y="2120"/>
                      </a:cubicBezTo>
                      <a:lnTo>
                        <a:pt x="4073" y="500"/>
                      </a:lnTo>
                      <a:cubicBezTo>
                        <a:pt x="4073" y="453"/>
                        <a:pt x="4121" y="405"/>
                        <a:pt x="4192" y="405"/>
                      </a:cubicBezTo>
                      <a:close/>
                      <a:moveTo>
                        <a:pt x="1430" y="0"/>
                      </a:moveTo>
                      <a:cubicBezTo>
                        <a:pt x="1215" y="0"/>
                        <a:pt x="1049" y="119"/>
                        <a:pt x="954" y="334"/>
                      </a:cubicBezTo>
                      <a:lnTo>
                        <a:pt x="525" y="334"/>
                      </a:lnTo>
                      <a:cubicBezTo>
                        <a:pt x="512" y="333"/>
                        <a:pt x="498" y="332"/>
                        <a:pt x="485" y="332"/>
                      </a:cubicBezTo>
                      <a:cubicBezTo>
                        <a:pt x="218" y="332"/>
                        <a:pt x="1" y="561"/>
                        <a:pt x="1" y="834"/>
                      </a:cubicBezTo>
                      <a:lnTo>
                        <a:pt x="1" y="1786"/>
                      </a:lnTo>
                      <a:cubicBezTo>
                        <a:pt x="1" y="2072"/>
                        <a:pt x="239" y="2310"/>
                        <a:pt x="525" y="2310"/>
                      </a:cubicBezTo>
                      <a:lnTo>
                        <a:pt x="977" y="2310"/>
                      </a:lnTo>
                      <a:cubicBezTo>
                        <a:pt x="1049" y="2501"/>
                        <a:pt x="1239" y="2620"/>
                        <a:pt x="1454" y="2620"/>
                      </a:cubicBezTo>
                      <a:lnTo>
                        <a:pt x="1739" y="2620"/>
                      </a:lnTo>
                      <a:cubicBezTo>
                        <a:pt x="2025" y="2620"/>
                        <a:pt x="2240" y="2406"/>
                        <a:pt x="2240" y="2120"/>
                      </a:cubicBezTo>
                      <a:lnTo>
                        <a:pt x="2240" y="1977"/>
                      </a:lnTo>
                      <a:lnTo>
                        <a:pt x="3668" y="1977"/>
                      </a:lnTo>
                      <a:lnTo>
                        <a:pt x="3668" y="2120"/>
                      </a:lnTo>
                      <a:cubicBezTo>
                        <a:pt x="3668" y="2406"/>
                        <a:pt x="3907" y="2620"/>
                        <a:pt x="4192" y="2620"/>
                      </a:cubicBezTo>
                      <a:lnTo>
                        <a:pt x="4478" y="2620"/>
                      </a:lnTo>
                      <a:cubicBezTo>
                        <a:pt x="4692" y="2620"/>
                        <a:pt x="4883" y="2501"/>
                        <a:pt x="4954" y="2287"/>
                      </a:cubicBezTo>
                      <a:lnTo>
                        <a:pt x="5431" y="2287"/>
                      </a:lnTo>
                      <a:cubicBezTo>
                        <a:pt x="5716" y="2287"/>
                        <a:pt x="5931" y="2072"/>
                        <a:pt x="5931" y="1786"/>
                      </a:cubicBezTo>
                      <a:lnTo>
                        <a:pt x="5931" y="834"/>
                      </a:lnTo>
                      <a:cubicBezTo>
                        <a:pt x="5931" y="548"/>
                        <a:pt x="5716" y="334"/>
                        <a:pt x="5431" y="334"/>
                      </a:cubicBezTo>
                      <a:lnTo>
                        <a:pt x="4954" y="334"/>
                      </a:lnTo>
                      <a:cubicBezTo>
                        <a:pt x="4883" y="119"/>
                        <a:pt x="4692" y="0"/>
                        <a:pt x="4478" y="0"/>
                      </a:cubicBezTo>
                      <a:lnTo>
                        <a:pt x="4192" y="0"/>
                      </a:lnTo>
                      <a:cubicBezTo>
                        <a:pt x="3907" y="0"/>
                        <a:pt x="3668" y="215"/>
                        <a:pt x="3668" y="500"/>
                      </a:cubicBezTo>
                      <a:lnTo>
                        <a:pt x="3668" y="643"/>
                      </a:lnTo>
                      <a:lnTo>
                        <a:pt x="2240" y="643"/>
                      </a:lnTo>
                      <a:lnTo>
                        <a:pt x="2240" y="500"/>
                      </a:lnTo>
                      <a:cubicBezTo>
                        <a:pt x="2240" y="215"/>
                        <a:pt x="2025" y="0"/>
                        <a:pt x="17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1;p55"/>
                <p:cNvSpPr/>
                <p:nvPr/>
              </p:nvSpPr>
              <p:spPr>
                <a:xfrm>
                  <a:off x="2394956" y="3585053"/>
                  <a:ext cx="331173" cy="36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9" h="10432" extrusionOk="0">
                      <a:moveTo>
                        <a:pt x="4645" y="1"/>
                      </a:moveTo>
                      <a:cubicBezTo>
                        <a:pt x="1811" y="1"/>
                        <a:pt x="1" y="3049"/>
                        <a:pt x="1382" y="5549"/>
                      </a:cubicBezTo>
                      <a:lnTo>
                        <a:pt x="3573" y="9574"/>
                      </a:lnTo>
                      <a:cubicBezTo>
                        <a:pt x="3882" y="10145"/>
                        <a:pt x="4436" y="10431"/>
                        <a:pt x="4990" y="10431"/>
                      </a:cubicBezTo>
                      <a:cubicBezTo>
                        <a:pt x="5544" y="10431"/>
                        <a:pt x="6097" y="10145"/>
                        <a:pt x="6407" y="9574"/>
                      </a:cubicBezTo>
                      <a:lnTo>
                        <a:pt x="7097" y="8359"/>
                      </a:lnTo>
                      <a:cubicBezTo>
                        <a:pt x="7145" y="8264"/>
                        <a:pt x="7097" y="8121"/>
                        <a:pt x="7002" y="8074"/>
                      </a:cubicBezTo>
                      <a:cubicBezTo>
                        <a:pt x="6970" y="8058"/>
                        <a:pt x="6936" y="8050"/>
                        <a:pt x="6903" y="8050"/>
                      </a:cubicBezTo>
                      <a:cubicBezTo>
                        <a:pt x="6835" y="8050"/>
                        <a:pt x="6772" y="8082"/>
                        <a:pt x="6740" y="8145"/>
                      </a:cubicBezTo>
                      <a:lnTo>
                        <a:pt x="6050" y="9383"/>
                      </a:lnTo>
                      <a:cubicBezTo>
                        <a:pt x="5823" y="9812"/>
                        <a:pt x="5407" y="10026"/>
                        <a:pt x="4990" y="10026"/>
                      </a:cubicBezTo>
                      <a:cubicBezTo>
                        <a:pt x="4573" y="10026"/>
                        <a:pt x="4156" y="9812"/>
                        <a:pt x="3930" y="9383"/>
                      </a:cubicBezTo>
                      <a:lnTo>
                        <a:pt x="1739" y="5335"/>
                      </a:lnTo>
                      <a:cubicBezTo>
                        <a:pt x="1168" y="4335"/>
                        <a:pt x="1168" y="3120"/>
                        <a:pt x="1739" y="2120"/>
                      </a:cubicBezTo>
                      <a:cubicBezTo>
                        <a:pt x="2335" y="1072"/>
                        <a:pt x="3478" y="405"/>
                        <a:pt x="4692" y="405"/>
                      </a:cubicBezTo>
                      <a:lnTo>
                        <a:pt x="5335" y="405"/>
                      </a:lnTo>
                      <a:cubicBezTo>
                        <a:pt x="7859" y="405"/>
                        <a:pt x="9479" y="3120"/>
                        <a:pt x="8264" y="5335"/>
                      </a:cubicBezTo>
                      <a:lnTo>
                        <a:pt x="7621" y="6526"/>
                      </a:lnTo>
                      <a:cubicBezTo>
                        <a:pt x="7492" y="6703"/>
                        <a:pt x="7637" y="6870"/>
                        <a:pt x="7780" y="6870"/>
                      </a:cubicBezTo>
                      <a:cubicBezTo>
                        <a:pt x="7848" y="6870"/>
                        <a:pt x="7916" y="6832"/>
                        <a:pt x="7955" y="6740"/>
                      </a:cubicBezTo>
                      <a:lnTo>
                        <a:pt x="8622" y="5549"/>
                      </a:lnTo>
                      <a:cubicBezTo>
                        <a:pt x="9265" y="4382"/>
                        <a:pt x="9241" y="2977"/>
                        <a:pt x="8550" y="1834"/>
                      </a:cubicBezTo>
                      <a:cubicBezTo>
                        <a:pt x="7859" y="691"/>
                        <a:pt x="6645" y="1"/>
                        <a:pt x="53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812;p55"/>
                <p:cNvSpPr/>
                <p:nvPr/>
              </p:nvSpPr>
              <p:spPr>
                <a:xfrm>
                  <a:off x="2644588" y="3838809"/>
                  <a:ext cx="14150" cy="1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406" extrusionOk="0">
                      <a:moveTo>
                        <a:pt x="191" y="1"/>
                      </a:moveTo>
                      <a:cubicBezTo>
                        <a:pt x="72" y="1"/>
                        <a:pt x="0" y="72"/>
                        <a:pt x="0" y="191"/>
                      </a:cubicBezTo>
                      <a:cubicBezTo>
                        <a:pt x="0" y="311"/>
                        <a:pt x="72" y="406"/>
                        <a:pt x="191" y="406"/>
                      </a:cubicBezTo>
                      <a:cubicBezTo>
                        <a:pt x="310" y="406"/>
                        <a:pt x="405" y="311"/>
                        <a:pt x="405" y="191"/>
                      </a:cubicBezTo>
                      <a:cubicBezTo>
                        <a:pt x="405" y="72"/>
                        <a:pt x="310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813" name="Google Shape;813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5875" y="177475"/>
              <a:ext cx="1095499" cy="11061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268;p38">
            <a:extLst>
              <a:ext uri="{FF2B5EF4-FFF2-40B4-BE49-F238E27FC236}">
                <a16:creationId xmlns:a16="http://schemas.microsoft.com/office/drawing/2014/main" id="{0A3EF9F6-A11C-52CA-BFD7-D63DD4C262B9}"/>
              </a:ext>
            </a:extLst>
          </p:cNvPr>
          <p:cNvSpPr txBox="1">
            <a:spLocks/>
          </p:cNvSpPr>
          <p:nvPr/>
        </p:nvSpPr>
        <p:spPr>
          <a:xfrm>
            <a:off x="44037" y="1858539"/>
            <a:ext cx="1863213" cy="15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15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Anaheim"/>
              <a:buNone/>
            </a:pPr>
            <a:r>
              <a:rPr lang="en-GB" sz="1400" dirty="0">
                <a:solidFill>
                  <a:srgbClr val="FF7E02"/>
                </a:solidFill>
              </a:rPr>
              <a:t>System: </a:t>
            </a:r>
          </a:p>
          <a:p>
            <a:pPr marL="0" indent="0">
              <a:buFont typeface="Anaheim"/>
              <a:buNone/>
            </a:pPr>
            <a:r>
              <a:rPr lang="en-GB" sz="1200" dirty="0"/>
              <a:t>   KAU SV</a:t>
            </a:r>
          </a:p>
          <a:p>
            <a:pPr marL="0" indent="0">
              <a:buFont typeface="Anaheim"/>
              <a:buNone/>
            </a:pPr>
            <a:r>
              <a:rPr lang="en-GB" sz="1400" dirty="0">
                <a:solidFill>
                  <a:srgbClr val="FF7E02"/>
                </a:solidFill>
              </a:rPr>
              <a:t>Test case name: </a:t>
            </a:r>
          </a:p>
          <a:p>
            <a:pPr marL="0" indent="0">
              <a:buFont typeface="Anaheim"/>
              <a:buNone/>
            </a:pPr>
            <a:r>
              <a:rPr lang="en-GB" sz="1100" dirty="0"/>
              <a:t>   Reserve a playground</a:t>
            </a:r>
          </a:p>
          <a:p>
            <a:pPr marL="0" indent="0">
              <a:buFont typeface="Anaheim"/>
              <a:buNone/>
            </a:pPr>
            <a:r>
              <a:rPr lang="en-GB" sz="1400" dirty="0">
                <a:solidFill>
                  <a:srgbClr val="FF7E02"/>
                </a:solidFill>
              </a:rPr>
              <a:t>Precondition:</a:t>
            </a:r>
          </a:p>
          <a:p>
            <a:pPr marL="0" indent="0">
              <a:buFont typeface="Anaheim"/>
              <a:buNone/>
            </a:pPr>
            <a:r>
              <a:rPr lang="en-GB" sz="1100" dirty="0"/>
              <a:t>   user has a valid </a:t>
            </a:r>
          </a:p>
          <a:p>
            <a:pPr marL="0" indent="0">
              <a:buFont typeface="Anaheim"/>
              <a:buNone/>
            </a:pPr>
            <a:r>
              <a:rPr lang="en-GB" sz="1100" dirty="0"/>
              <a:t>   KAU 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54063-2226-CB21-EA8A-56EC44B3D7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pPr/>
              <a:t>22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2706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5"/>
          <p:cNvSpPr txBox="1">
            <a:spLocks noGrp="1"/>
          </p:cNvSpPr>
          <p:nvPr>
            <p:ph type="title"/>
          </p:nvPr>
        </p:nvSpPr>
        <p:spPr>
          <a:xfrm>
            <a:off x="44037" y="1333725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</a:t>
            </a:r>
            <a:r>
              <a:rPr lang="en" dirty="0">
                <a:solidFill>
                  <a:srgbClr val="FF7E02"/>
                </a:solidFill>
              </a:rPr>
              <a:t>2:</a:t>
            </a:r>
            <a:endParaRPr dirty="0">
              <a:solidFill>
                <a:srgbClr val="FF7E02"/>
              </a:solidFill>
            </a:endParaRPr>
          </a:p>
        </p:txBody>
      </p:sp>
      <p:graphicFrame>
        <p:nvGraphicFramePr>
          <p:cNvPr id="804" name="Google Shape;804;p55"/>
          <p:cNvGraphicFramePr/>
          <p:nvPr>
            <p:extLst>
              <p:ext uri="{D42A27DB-BD31-4B8C-83A1-F6EECF244321}">
                <p14:modId xmlns:p14="http://schemas.microsoft.com/office/powerpoint/2010/main" val="534074010"/>
              </p:ext>
            </p:extLst>
          </p:nvPr>
        </p:nvGraphicFramePr>
        <p:xfrm>
          <a:off x="1907250" y="390500"/>
          <a:ext cx="7023174" cy="4491732"/>
        </p:xfrm>
        <a:graphic>
          <a:graphicData uri="http://schemas.openxmlformats.org/drawingml/2006/table">
            <a:tbl>
              <a:tblPr>
                <a:noFill/>
                <a:tableStyleId>{1F974AFB-01D2-40B0-9333-9FD3FC155233}</a:tableStyleId>
              </a:tblPr>
              <a:tblGrid>
                <a:gridCol w="322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3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197710182"/>
                    </a:ext>
                  </a:extLst>
                </a:gridCol>
                <a:gridCol w="1178719">
                  <a:extLst>
                    <a:ext uri="{9D8B030D-6E8A-4147-A177-3AD203B41FA5}">
                      <a16:colId xmlns:a16="http://schemas.microsoft.com/office/drawing/2014/main" val="3857602957"/>
                    </a:ext>
                  </a:extLst>
                </a:gridCol>
                <a:gridCol w="625512">
                  <a:extLst>
                    <a:ext uri="{9D8B030D-6E8A-4147-A177-3AD203B41FA5}">
                      <a16:colId xmlns:a16="http://schemas.microsoft.com/office/drawing/2014/main" val="3287731527"/>
                    </a:ext>
                  </a:extLst>
                </a:gridCol>
              </a:tblGrid>
              <a:tr h="590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est scenario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est steps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est data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Expected results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Actual results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Pass/fail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5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</a:t>
                      </a:r>
                      <a:endParaRPr sz="21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Test system's reaction when user checks activity schedule when there are activities 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1.choose activity schedule option 	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Activities in schedule </a:t>
                      </a:r>
                    </a:p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Activities time &amp; date </a:t>
                      </a:r>
                    </a:p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Activities participants teams	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List of activities in the schedule with the time and date and participants teams 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Activities list displayed with time and date and activity participants 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Pass</a:t>
                      </a:r>
                      <a:r>
                        <a:rPr lang="en-US" sz="10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	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8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</a:t>
                      </a:r>
                      <a:endParaRPr sz="21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Test system's reaction when user checks activity schedule when there are activities	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1.choose activity schedule option 	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Activities in schedule </a:t>
                      </a:r>
                    </a:p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Activities time &amp; date </a:t>
                      </a:r>
                    </a:p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Activities participants teams	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 activities in schedule to be listed 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Activities list is empty 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pass 	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8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</a:t>
                      </a:r>
                      <a:endParaRPr sz="21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Test system's reaction when user selects activity to see activity details 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1.choose activity schedule option </a:t>
                      </a:r>
                    </a:p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2.select activity 	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Activity's time &amp; date </a:t>
                      </a:r>
                    </a:p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Activity's building </a:t>
                      </a:r>
                    </a:p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Activity's playground </a:t>
                      </a:r>
                    </a:p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Activity's participants teams 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Shows time and date of the activity and a count down to the activity start and the building and number of playground with the participated teams 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Activity's details will be shown (time, date, count down, building, playground, participated teams 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pass</a:t>
                      </a:r>
                      <a:endParaRPr sz="1000" dirty="0"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082505"/>
                  </a:ext>
                </a:extLst>
              </a:tr>
            </a:tbl>
          </a:graphicData>
        </a:graphic>
      </p:graphicFrame>
      <p:grpSp>
        <p:nvGrpSpPr>
          <p:cNvPr id="805" name="Google Shape;805;p55"/>
          <p:cNvGrpSpPr/>
          <p:nvPr/>
        </p:nvGrpSpPr>
        <p:grpSpPr>
          <a:xfrm>
            <a:off x="213576" y="150500"/>
            <a:ext cx="1160100" cy="1160100"/>
            <a:chOff x="213576" y="150500"/>
            <a:chExt cx="1160100" cy="1160100"/>
          </a:xfrm>
        </p:grpSpPr>
        <p:grpSp>
          <p:nvGrpSpPr>
            <p:cNvPr id="806" name="Google Shape;806;p55"/>
            <p:cNvGrpSpPr/>
            <p:nvPr/>
          </p:nvGrpSpPr>
          <p:grpSpPr>
            <a:xfrm>
              <a:off x="213576" y="150500"/>
              <a:ext cx="1160100" cy="1160100"/>
              <a:chOff x="213576" y="150500"/>
              <a:chExt cx="1160100" cy="1160100"/>
            </a:xfrm>
          </p:grpSpPr>
          <p:sp>
            <p:nvSpPr>
              <p:cNvPr id="807" name="Google Shape;807;p55"/>
              <p:cNvSpPr/>
              <p:nvPr/>
            </p:nvSpPr>
            <p:spPr>
              <a:xfrm>
                <a:off x="213576" y="150500"/>
                <a:ext cx="1160100" cy="1160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7150" dist="47625" dir="390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55"/>
              <p:cNvSpPr/>
              <p:nvPr/>
            </p:nvSpPr>
            <p:spPr>
              <a:xfrm>
                <a:off x="453725" y="390500"/>
                <a:ext cx="679800" cy="6801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9" name="Google Shape;809;p55"/>
              <p:cNvGrpSpPr/>
              <p:nvPr/>
            </p:nvGrpSpPr>
            <p:grpSpPr>
              <a:xfrm>
                <a:off x="577617" y="492828"/>
                <a:ext cx="432015" cy="475449"/>
                <a:chOff x="2394956" y="3585053"/>
                <a:chExt cx="331173" cy="364468"/>
              </a:xfrm>
            </p:grpSpPr>
            <p:sp>
              <p:nvSpPr>
                <p:cNvPr id="810" name="Google Shape;810;p55"/>
                <p:cNvSpPr/>
                <p:nvPr/>
              </p:nvSpPr>
              <p:spPr>
                <a:xfrm>
                  <a:off x="2465670" y="3666599"/>
                  <a:ext cx="207214" cy="91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1" h="2620" extrusionOk="0">
                      <a:moveTo>
                        <a:pt x="3668" y="1072"/>
                      </a:moveTo>
                      <a:lnTo>
                        <a:pt x="3668" y="1572"/>
                      </a:lnTo>
                      <a:lnTo>
                        <a:pt x="2240" y="1572"/>
                      </a:lnTo>
                      <a:lnTo>
                        <a:pt x="2240" y="1072"/>
                      </a:lnTo>
                      <a:close/>
                      <a:moveTo>
                        <a:pt x="5407" y="715"/>
                      </a:moveTo>
                      <a:cubicBezTo>
                        <a:pt x="5478" y="715"/>
                        <a:pt x="5502" y="786"/>
                        <a:pt x="5502" y="834"/>
                      </a:cubicBezTo>
                      <a:lnTo>
                        <a:pt x="5502" y="1810"/>
                      </a:lnTo>
                      <a:cubicBezTo>
                        <a:pt x="5502" y="1858"/>
                        <a:pt x="5454" y="1906"/>
                        <a:pt x="5407" y="1906"/>
                      </a:cubicBezTo>
                      <a:lnTo>
                        <a:pt x="5002" y="1906"/>
                      </a:lnTo>
                      <a:lnTo>
                        <a:pt x="5002" y="715"/>
                      </a:lnTo>
                      <a:close/>
                      <a:moveTo>
                        <a:pt x="930" y="739"/>
                      </a:moveTo>
                      <a:lnTo>
                        <a:pt x="930" y="1929"/>
                      </a:lnTo>
                      <a:lnTo>
                        <a:pt x="501" y="1929"/>
                      </a:lnTo>
                      <a:cubicBezTo>
                        <a:pt x="453" y="1929"/>
                        <a:pt x="406" y="1882"/>
                        <a:pt x="406" y="1810"/>
                      </a:cubicBezTo>
                      <a:lnTo>
                        <a:pt x="406" y="834"/>
                      </a:lnTo>
                      <a:cubicBezTo>
                        <a:pt x="406" y="786"/>
                        <a:pt x="453" y="739"/>
                        <a:pt x="501" y="739"/>
                      </a:cubicBezTo>
                      <a:close/>
                      <a:moveTo>
                        <a:pt x="1739" y="405"/>
                      </a:moveTo>
                      <a:cubicBezTo>
                        <a:pt x="1787" y="405"/>
                        <a:pt x="1835" y="453"/>
                        <a:pt x="1835" y="500"/>
                      </a:cubicBezTo>
                      <a:lnTo>
                        <a:pt x="1835" y="2120"/>
                      </a:lnTo>
                      <a:cubicBezTo>
                        <a:pt x="1835" y="2167"/>
                        <a:pt x="1787" y="2215"/>
                        <a:pt x="1739" y="2215"/>
                      </a:cubicBezTo>
                      <a:lnTo>
                        <a:pt x="1430" y="2215"/>
                      </a:lnTo>
                      <a:cubicBezTo>
                        <a:pt x="1382" y="2215"/>
                        <a:pt x="1335" y="2167"/>
                        <a:pt x="1335" y="2120"/>
                      </a:cubicBezTo>
                      <a:lnTo>
                        <a:pt x="1335" y="500"/>
                      </a:lnTo>
                      <a:cubicBezTo>
                        <a:pt x="1335" y="453"/>
                        <a:pt x="1382" y="405"/>
                        <a:pt x="1430" y="405"/>
                      </a:cubicBezTo>
                      <a:close/>
                      <a:moveTo>
                        <a:pt x="4478" y="405"/>
                      </a:moveTo>
                      <a:cubicBezTo>
                        <a:pt x="4526" y="405"/>
                        <a:pt x="4573" y="453"/>
                        <a:pt x="4597" y="500"/>
                      </a:cubicBezTo>
                      <a:lnTo>
                        <a:pt x="4597" y="2120"/>
                      </a:lnTo>
                      <a:cubicBezTo>
                        <a:pt x="4573" y="2167"/>
                        <a:pt x="4526" y="2215"/>
                        <a:pt x="4478" y="2215"/>
                      </a:cubicBezTo>
                      <a:lnTo>
                        <a:pt x="4192" y="2215"/>
                      </a:lnTo>
                      <a:cubicBezTo>
                        <a:pt x="4121" y="2215"/>
                        <a:pt x="4073" y="2167"/>
                        <a:pt x="4073" y="2120"/>
                      </a:cubicBezTo>
                      <a:lnTo>
                        <a:pt x="4073" y="500"/>
                      </a:lnTo>
                      <a:cubicBezTo>
                        <a:pt x="4073" y="453"/>
                        <a:pt x="4121" y="405"/>
                        <a:pt x="4192" y="405"/>
                      </a:cubicBezTo>
                      <a:close/>
                      <a:moveTo>
                        <a:pt x="1430" y="0"/>
                      </a:moveTo>
                      <a:cubicBezTo>
                        <a:pt x="1215" y="0"/>
                        <a:pt x="1049" y="119"/>
                        <a:pt x="954" y="334"/>
                      </a:cubicBezTo>
                      <a:lnTo>
                        <a:pt x="525" y="334"/>
                      </a:lnTo>
                      <a:cubicBezTo>
                        <a:pt x="512" y="333"/>
                        <a:pt x="498" y="332"/>
                        <a:pt x="485" y="332"/>
                      </a:cubicBezTo>
                      <a:cubicBezTo>
                        <a:pt x="218" y="332"/>
                        <a:pt x="1" y="561"/>
                        <a:pt x="1" y="834"/>
                      </a:cubicBezTo>
                      <a:lnTo>
                        <a:pt x="1" y="1786"/>
                      </a:lnTo>
                      <a:cubicBezTo>
                        <a:pt x="1" y="2072"/>
                        <a:pt x="239" y="2310"/>
                        <a:pt x="525" y="2310"/>
                      </a:cubicBezTo>
                      <a:lnTo>
                        <a:pt x="977" y="2310"/>
                      </a:lnTo>
                      <a:cubicBezTo>
                        <a:pt x="1049" y="2501"/>
                        <a:pt x="1239" y="2620"/>
                        <a:pt x="1454" y="2620"/>
                      </a:cubicBezTo>
                      <a:lnTo>
                        <a:pt x="1739" y="2620"/>
                      </a:lnTo>
                      <a:cubicBezTo>
                        <a:pt x="2025" y="2620"/>
                        <a:pt x="2240" y="2406"/>
                        <a:pt x="2240" y="2120"/>
                      </a:cubicBezTo>
                      <a:lnTo>
                        <a:pt x="2240" y="1977"/>
                      </a:lnTo>
                      <a:lnTo>
                        <a:pt x="3668" y="1977"/>
                      </a:lnTo>
                      <a:lnTo>
                        <a:pt x="3668" y="2120"/>
                      </a:lnTo>
                      <a:cubicBezTo>
                        <a:pt x="3668" y="2406"/>
                        <a:pt x="3907" y="2620"/>
                        <a:pt x="4192" y="2620"/>
                      </a:cubicBezTo>
                      <a:lnTo>
                        <a:pt x="4478" y="2620"/>
                      </a:lnTo>
                      <a:cubicBezTo>
                        <a:pt x="4692" y="2620"/>
                        <a:pt x="4883" y="2501"/>
                        <a:pt x="4954" y="2287"/>
                      </a:cubicBezTo>
                      <a:lnTo>
                        <a:pt x="5431" y="2287"/>
                      </a:lnTo>
                      <a:cubicBezTo>
                        <a:pt x="5716" y="2287"/>
                        <a:pt x="5931" y="2072"/>
                        <a:pt x="5931" y="1786"/>
                      </a:cubicBezTo>
                      <a:lnTo>
                        <a:pt x="5931" y="834"/>
                      </a:lnTo>
                      <a:cubicBezTo>
                        <a:pt x="5931" y="548"/>
                        <a:pt x="5716" y="334"/>
                        <a:pt x="5431" y="334"/>
                      </a:cubicBezTo>
                      <a:lnTo>
                        <a:pt x="4954" y="334"/>
                      </a:lnTo>
                      <a:cubicBezTo>
                        <a:pt x="4883" y="119"/>
                        <a:pt x="4692" y="0"/>
                        <a:pt x="4478" y="0"/>
                      </a:cubicBezTo>
                      <a:lnTo>
                        <a:pt x="4192" y="0"/>
                      </a:lnTo>
                      <a:cubicBezTo>
                        <a:pt x="3907" y="0"/>
                        <a:pt x="3668" y="215"/>
                        <a:pt x="3668" y="500"/>
                      </a:cubicBezTo>
                      <a:lnTo>
                        <a:pt x="3668" y="643"/>
                      </a:lnTo>
                      <a:lnTo>
                        <a:pt x="2240" y="643"/>
                      </a:lnTo>
                      <a:lnTo>
                        <a:pt x="2240" y="500"/>
                      </a:lnTo>
                      <a:cubicBezTo>
                        <a:pt x="2240" y="215"/>
                        <a:pt x="2025" y="0"/>
                        <a:pt x="17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1;p55"/>
                <p:cNvSpPr/>
                <p:nvPr/>
              </p:nvSpPr>
              <p:spPr>
                <a:xfrm>
                  <a:off x="2394956" y="3585053"/>
                  <a:ext cx="331173" cy="36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9" h="10432" extrusionOk="0">
                      <a:moveTo>
                        <a:pt x="4645" y="1"/>
                      </a:moveTo>
                      <a:cubicBezTo>
                        <a:pt x="1811" y="1"/>
                        <a:pt x="1" y="3049"/>
                        <a:pt x="1382" y="5549"/>
                      </a:cubicBezTo>
                      <a:lnTo>
                        <a:pt x="3573" y="9574"/>
                      </a:lnTo>
                      <a:cubicBezTo>
                        <a:pt x="3882" y="10145"/>
                        <a:pt x="4436" y="10431"/>
                        <a:pt x="4990" y="10431"/>
                      </a:cubicBezTo>
                      <a:cubicBezTo>
                        <a:pt x="5544" y="10431"/>
                        <a:pt x="6097" y="10145"/>
                        <a:pt x="6407" y="9574"/>
                      </a:cubicBezTo>
                      <a:lnTo>
                        <a:pt x="7097" y="8359"/>
                      </a:lnTo>
                      <a:cubicBezTo>
                        <a:pt x="7145" y="8264"/>
                        <a:pt x="7097" y="8121"/>
                        <a:pt x="7002" y="8074"/>
                      </a:cubicBezTo>
                      <a:cubicBezTo>
                        <a:pt x="6970" y="8058"/>
                        <a:pt x="6936" y="8050"/>
                        <a:pt x="6903" y="8050"/>
                      </a:cubicBezTo>
                      <a:cubicBezTo>
                        <a:pt x="6835" y="8050"/>
                        <a:pt x="6772" y="8082"/>
                        <a:pt x="6740" y="8145"/>
                      </a:cubicBezTo>
                      <a:lnTo>
                        <a:pt x="6050" y="9383"/>
                      </a:lnTo>
                      <a:cubicBezTo>
                        <a:pt x="5823" y="9812"/>
                        <a:pt x="5407" y="10026"/>
                        <a:pt x="4990" y="10026"/>
                      </a:cubicBezTo>
                      <a:cubicBezTo>
                        <a:pt x="4573" y="10026"/>
                        <a:pt x="4156" y="9812"/>
                        <a:pt x="3930" y="9383"/>
                      </a:cubicBezTo>
                      <a:lnTo>
                        <a:pt x="1739" y="5335"/>
                      </a:lnTo>
                      <a:cubicBezTo>
                        <a:pt x="1168" y="4335"/>
                        <a:pt x="1168" y="3120"/>
                        <a:pt x="1739" y="2120"/>
                      </a:cubicBezTo>
                      <a:cubicBezTo>
                        <a:pt x="2335" y="1072"/>
                        <a:pt x="3478" y="405"/>
                        <a:pt x="4692" y="405"/>
                      </a:cubicBezTo>
                      <a:lnTo>
                        <a:pt x="5335" y="405"/>
                      </a:lnTo>
                      <a:cubicBezTo>
                        <a:pt x="7859" y="405"/>
                        <a:pt x="9479" y="3120"/>
                        <a:pt x="8264" y="5335"/>
                      </a:cubicBezTo>
                      <a:lnTo>
                        <a:pt x="7621" y="6526"/>
                      </a:lnTo>
                      <a:cubicBezTo>
                        <a:pt x="7492" y="6703"/>
                        <a:pt x="7637" y="6870"/>
                        <a:pt x="7780" y="6870"/>
                      </a:cubicBezTo>
                      <a:cubicBezTo>
                        <a:pt x="7848" y="6870"/>
                        <a:pt x="7916" y="6832"/>
                        <a:pt x="7955" y="6740"/>
                      </a:cubicBezTo>
                      <a:lnTo>
                        <a:pt x="8622" y="5549"/>
                      </a:lnTo>
                      <a:cubicBezTo>
                        <a:pt x="9265" y="4382"/>
                        <a:pt x="9241" y="2977"/>
                        <a:pt x="8550" y="1834"/>
                      </a:cubicBezTo>
                      <a:cubicBezTo>
                        <a:pt x="7859" y="691"/>
                        <a:pt x="6645" y="1"/>
                        <a:pt x="53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812;p55"/>
                <p:cNvSpPr/>
                <p:nvPr/>
              </p:nvSpPr>
              <p:spPr>
                <a:xfrm>
                  <a:off x="2644588" y="3838809"/>
                  <a:ext cx="14150" cy="1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406" extrusionOk="0">
                      <a:moveTo>
                        <a:pt x="191" y="1"/>
                      </a:moveTo>
                      <a:cubicBezTo>
                        <a:pt x="72" y="1"/>
                        <a:pt x="0" y="72"/>
                        <a:pt x="0" y="191"/>
                      </a:cubicBezTo>
                      <a:cubicBezTo>
                        <a:pt x="0" y="311"/>
                        <a:pt x="72" y="406"/>
                        <a:pt x="191" y="406"/>
                      </a:cubicBezTo>
                      <a:cubicBezTo>
                        <a:pt x="310" y="406"/>
                        <a:pt x="405" y="311"/>
                        <a:pt x="405" y="191"/>
                      </a:cubicBezTo>
                      <a:cubicBezTo>
                        <a:pt x="405" y="72"/>
                        <a:pt x="310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813" name="Google Shape;813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5875" y="177475"/>
              <a:ext cx="1095499" cy="11061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268;p38">
            <a:extLst>
              <a:ext uri="{FF2B5EF4-FFF2-40B4-BE49-F238E27FC236}">
                <a16:creationId xmlns:a16="http://schemas.microsoft.com/office/drawing/2014/main" id="{76A0AEA9-8905-8033-C3C2-F079D9EC8A4C}"/>
              </a:ext>
            </a:extLst>
          </p:cNvPr>
          <p:cNvSpPr txBox="1">
            <a:spLocks/>
          </p:cNvSpPr>
          <p:nvPr/>
        </p:nvSpPr>
        <p:spPr>
          <a:xfrm>
            <a:off x="44037" y="1853203"/>
            <a:ext cx="1863213" cy="15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15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Anaheim"/>
              <a:buNone/>
            </a:pPr>
            <a:r>
              <a:rPr lang="en-GB" sz="1400" dirty="0">
                <a:solidFill>
                  <a:srgbClr val="FF7E02"/>
                </a:solidFill>
              </a:rPr>
              <a:t>System: </a:t>
            </a:r>
          </a:p>
          <a:p>
            <a:pPr marL="0" indent="0">
              <a:buFont typeface="Anaheim"/>
              <a:buNone/>
            </a:pPr>
            <a:r>
              <a:rPr lang="en-GB" sz="1400" dirty="0"/>
              <a:t>  </a:t>
            </a:r>
            <a:r>
              <a:rPr lang="en-GB" sz="1100" dirty="0"/>
              <a:t>KAU SV</a:t>
            </a:r>
          </a:p>
          <a:p>
            <a:pPr marL="0" indent="0">
              <a:buFont typeface="Anaheim"/>
              <a:buNone/>
            </a:pPr>
            <a:r>
              <a:rPr lang="en-GB" sz="1400" dirty="0">
                <a:solidFill>
                  <a:srgbClr val="FF7E02"/>
                </a:solidFill>
              </a:rPr>
              <a:t>Test case name: </a:t>
            </a:r>
          </a:p>
          <a:p>
            <a:pPr marL="0" indent="0">
              <a:buFont typeface="Anaheim"/>
              <a:buNone/>
            </a:pPr>
            <a:r>
              <a:rPr lang="en-GB" sz="1100" dirty="0"/>
              <a:t>   Display activity schedule</a:t>
            </a:r>
          </a:p>
          <a:p>
            <a:pPr marL="0" indent="0">
              <a:buFont typeface="Anaheim"/>
              <a:buNone/>
            </a:pPr>
            <a:r>
              <a:rPr lang="en-GB" sz="1400" dirty="0">
                <a:solidFill>
                  <a:srgbClr val="FF7E02"/>
                </a:solidFill>
              </a:rPr>
              <a:t>Precondition:</a:t>
            </a:r>
          </a:p>
          <a:p>
            <a:pPr marL="0" indent="0">
              <a:buFont typeface="Anaheim"/>
              <a:buNone/>
            </a:pPr>
            <a:r>
              <a:rPr lang="en-GB" sz="1100" dirty="0"/>
              <a:t>   user has a valid </a:t>
            </a:r>
          </a:p>
          <a:p>
            <a:pPr marL="0" indent="0">
              <a:buFont typeface="Anaheim"/>
              <a:buNone/>
            </a:pPr>
            <a:r>
              <a:rPr lang="en-GB" sz="1100" dirty="0"/>
              <a:t>   KAU 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A9125-748F-96AB-B567-C7DA3B68A1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pPr/>
              <a:t>23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9199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5"/>
          <p:cNvSpPr txBox="1">
            <a:spLocks noGrp="1"/>
          </p:cNvSpPr>
          <p:nvPr>
            <p:ph type="title"/>
          </p:nvPr>
        </p:nvSpPr>
        <p:spPr>
          <a:xfrm>
            <a:off x="44037" y="13106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</a:t>
            </a:r>
            <a:r>
              <a:rPr lang="en" dirty="0">
                <a:solidFill>
                  <a:srgbClr val="FF7E02"/>
                </a:solidFill>
              </a:rPr>
              <a:t>3:</a:t>
            </a:r>
            <a:endParaRPr dirty="0">
              <a:solidFill>
                <a:srgbClr val="FF7E02"/>
              </a:solidFill>
            </a:endParaRPr>
          </a:p>
        </p:txBody>
      </p:sp>
      <p:graphicFrame>
        <p:nvGraphicFramePr>
          <p:cNvPr id="804" name="Google Shape;804;p55"/>
          <p:cNvGraphicFramePr/>
          <p:nvPr>
            <p:extLst>
              <p:ext uri="{D42A27DB-BD31-4B8C-83A1-F6EECF244321}">
                <p14:modId xmlns:p14="http://schemas.microsoft.com/office/powerpoint/2010/main" val="1159470583"/>
              </p:ext>
            </p:extLst>
          </p:nvPr>
        </p:nvGraphicFramePr>
        <p:xfrm>
          <a:off x="1907250" y="730550"/>
          <a:ext cx="7023174" cy="4178281"/>
        </p:xfrm>
        <a:graphic>
          <a:graphicData uri="http://schemas.openxmlformats.org/drawingml/2006/table">
            <a:tbl>
              <a:tblPr>
                <a:noFill/>
                <a:tableStyleId>{1F974AFB-01D2-40B0-9333-9FD3FC155233}</a:tableStyleId>
              </a:tblPr>
              <a:tblGrid>
                <a:gridCol w="322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3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197710182"/>
                    </a:ext>
                  </a:extLst>
                </a:gridCol>
                <a:gridCol w="1178719">
                  <a:extLst>
                    <a:ext uri="{9D8B030D-6E8A-4147-A177-3AD203B41FA5}">
                      <a16:colId xmlns:a16="http://schemas.microsoft.com/office/drawing/2014/main" val="3857602957"/>
                    </a:ext>
                  </a:extLst>
                </a:gridCol>
                <a:gridCol w="625512">
                  <a:extLst>
                    <a:ext uri="{9D8B030D-6E8A-4147-A177-3AD203B41FA5}">
                      <a16:colId xmlns:a16="http://schemas.microsoft.com/office/drawing/2014/main" val="3287731527"/>
                    </a:ext>
                  </a:extLst>
                </a:gridCol>
              </a:tblGrid>
              <a:tr h="5817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est scenario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est steps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est data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Expected results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Actual results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Pass/fail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</a:t>
                      </a:r>
                      <a:endParaRPr sz="21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Test system's reaction when user tries to get a QR code to enter the gym 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1.login </a:t>
                      </a:r>
                    </a:p>
                    <a:p>
                      <a:pPr algn="l"/>
                      <a:r>
                        <a:rPr lang="fr-FR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2.choose QR code option	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 ID </a:t>
                      </a:r>
                    </a:p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 </a:t>
                      </a:r>
                    </a:p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 membership </a:t>
                      </a:r>
                    </a:p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 default phone 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System generates new QR code to enter the gym 	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New QR code generated with access to the gym</a:t>
                      </a:r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	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Pass 	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99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</a:t>
                      </a:r>
                      <a:endParaRPr sz="21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Test system's reaction when user tries to get a QR code to enter the gym but not on default phone 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1.login </a:t>
                      </a:r>
                    </a:p>
                    <a:p>
                      <a:pPr algn="l"/>
                      <a:r>
                        <a:rPr lang="fr-FR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2.choose QR code option 	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 ID </a:t>
                      </a:r>
                    </a:p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 </a:t>
                      </a:r>
                    </a:p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 membership </a:t>
                      </a:r>
                    </a:p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 default phone 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System display's message that its not the default phone and to change it contact with the sports village 	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Message displayed " not default phone, if you want to change the default device contact sports village 	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pass 	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80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</a:t>
                      </a:r>
                      <a:endParaRPr sz="21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Test system's reaction when user tries to get QR code while not a gym member 	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1.login </a:t>
                      </a:r>
                    </a:p>
                    <a:p>
                      <a:pPr algn="l"/>
                      <a:r>
                        <a:rPr lang="fr-FR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2.choose QR code option 	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 ID </a:t>
                      </a:r>
                    </a:p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 </a:t>
                      </a:r>
                    </a:p>
                    <a:p>
                      <a:pPr algn="l"/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 membership 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System display's message that you are not a gym member 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Message displayed "you are not a gym member" 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baseline="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pass</a:t>
                      </a:r>
                      <a:endParaRPr sz="1000" dirty="0">
                        <a:solidFill>
                          <a:schemeClr val="bg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082505"/>
                  </a:ext>
                </a:extLst>
              </a:tr>
            </a:tbl>
          </a:graphicData>
        </a:graphic>
      </p:graphicFrame>
      <p:grpSp>
        <p:nvGrpSpPr>
          <p:cNvPr id="805" name="Google Shape;805;p55"/>
          <p:cNvGrpSpPr/>
          <p:nvPr/>
        </p:nvGrpSpPr>
        <p:grpSpPr>
          <a:xfrm>
            <a:off x="213576" y="150500"/>
            <a:ext cx="1160100" cy="1160100"/>
            <a:chOff x="213576" y="150500"/>
            <a:chExt cx="1160100" cy="1160100"/>
          </a:xfrm>
        </p:grpSpPr>
        <p:grpSp>
          <p:nvGrpSpPr>
            <p:cNvPr id="806" name="Google Shape;806;p55"/>
            <p:cNvGrpSpPr/>
            <p:nvPr/>
          </p:nvGrpSpPr>
          <p:grpSpPr>
            <a:xfrm>
              <a:off x="213576" y="150500"/>
              <a:ext cx="1160100" cy="1160100"/>
              <a:chOff x="213576" y="150500"/>
              <a:chExt cx="1160100" cy="1160100"/>
            </a:xfrm>
          </p:grpSpPr>
          <p:sp>
            <p:nvSpPr>
              <p:cNvPr id="807" name="Google Shape;807;p55"/>
              <p:cNvSpPr/>
              <p:nvPr/>
            </p:nvSpPr>
            <p:spPr>
              <a:xfrm>
                <a:off x="213576" y="150500"/>
                <a:ext cx="1160100" cy="1160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7150" dist="47625" dir="390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55"/>
              <p:cNvSpPr/>
              <p:nvPr/>
            </p:nvSpPr>
            <p:spPr>
              <a:xfrm>
                <a:off x="453725" y="390500"/>
                <a:ext cx="679800" cy="6801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9" name="Google Shape;809;p55"/>
              <p:cNvGrpSpPr/>
              <p:nvPr/>
            </p:nvGrpSpPr>
            <p:grpSpPr>
              <a:xfrm>
                <a:off x="577617" y="492828"/>
                <a:ext cx="432015" cy="475449"/>
                <a:chOff x="2394956" y="3585053"/>
                <a:chExt cx="331173" cy="364468"/>
              </a:xfrm>
            </p:grpSpPr>
            <p:sp>
              <p:nvSpPr>
                <p:cNvPr id="810" name="Google Shape;810;p55"/>
                <p:cNvSpPr/>
                <p:nvPr/>
              </p:nvSpPr>
              <p:spPr>
                <a:xfrm>
                  <a:off x="2465670" y="3666599"/>
                  <a:ext cx="207214" cy="91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1" h="2620" extrusionOk="0">
                      <a:moveTo>
                        <a:pt x="3668" y="1072"/>
                      </a:moveTo>
                      <a:lnTo>
                        <a:pt x="3668" y="1572"/>
                      </a:lnTo>
                      <a:lnTo>
                        <a:pt x="2240" y="1572"/>
                      </a:lnTo>
                      <a:lnTo>
                        <a:pt x="2240" y="1072"/>
                      </a:lnTo>
                      <a:close/>
                      <a:moveTo>
                        <a:pt x="5407" y="715"/>
                      </a:moveTo>
                      <a:cubicBezTo>
                        <a:pt x="5478" y="715"/>
                        <a:pt x="5502" y="786"/>
                        <a:pt x="5502" y="834"/>
                      </a:cubicBezTo>
                      <a:lnTo>
                        <a:pt x="5502" y="1810"/>
                      </a:lnTo>
                      <a:cubicBezTo>
                        <a:pt x="5502" y="1858"/>
                        <a:pt x="5454" y="1906"/>
                        <a:pt x="5407" y="1906"/>
                      </a:cubicBezTo>
                      <a:lnTo>
                        <a:pt x="5002" y="1906"/>
                      </a:lnTo>
                      <a:lnTo>
                        <a:pt x="5002" y="715"/>
                      </a:lnTo>
                      <a:close/>
                      <a:moveTo>
                        <a:pt x="930" y="739"/>
                      </a:moveTo>
                      <a:lnTo>
                        <a:pt x="930" y="1929"/>
                      </a:lnTo>
                      <a:lnTo>
                        <a:pt x="501" y="1929"/>
                      </a:lnTo>
                      <a:cubicBezTo>
                        <a:pt x="453" y="1929"/>
                        <a:pt x="406" y="1882"/>
                        <a:pt x="406" y="1810"/>
                      </a:cubicBezTo>
                      <a:lnTo>
                        <a:pt x="406" y="834"/>
                      </a:lnTo>
                      <a:cubicBezTo>
                        <a:pt x="406" y="786"/>
                        <a:pt x="453" y="739"/>
                        <a:pt x="501" y="739"/>
                      </a:cubicBezTo>
                      <a:close/>
                      <a:moveTo>
                        <a:pt x="1739" y="405"/>
                      </a:moveTo>
                      <a:cubicBezTo>
                        <a:pt x="1787" y="405"/>
                        <a:pt x="1835" y="453"/>
                        <a:pt x="1835" y="500"/>
                      </a:cubicBezTo>
                      <a:lnTo>
                        <a:pt x="1835" y="2120"/>
                      </a:lnTo>
                      <a:cubicBezTo>
                        <a:pt x="1835" y="2167"/>
                        <a:pt x="1787" y="2215"/>
                        <a:pt x="1739" y="2215"/>
                      </a:cubicBezTo>
                      <a:lnTo>
                        <a:pt x="1430" y="2215"/>
                      </a:lnTo>
                      <a:cubicBezTo>
                        <a:pt x="1382" y="2215"/>
                        <a:pt x="1335" y="2167"/>
                        <a:pt x="1335" y="2120"/>
                      </a:cubicBezTo>
                      <a:lnTo>
                        <a:pt x="1335" y="500"/>
                      </a:lnTo>
                      <a:cubicBezTo>
                        <a:pt x="1335" y="453"/>
                        <a:pt x="1382" y="405"/>
                        <a:pt x="1430" y="405"/>
                      </a:cubicBezTo>
                      <a:close/>
                      <a:moveTo>
                        <a:pt x="4478" y="405"/>
                      </a:moveTo>
                      <a:cubicBezTo>
                        <a:pt x="4526" y="405"/>
                        <a:pt x="4573" y="453"/>
                        <a:pt x="4597" y="500"/>
                      </a:cubicBezTo>
                      <a:lnTo>
                        <a:pt x="4597" y="2120"/>
                      </a:lnTo>
                      <a:cubicBezTo>
                        <a:pt x="4573" y="2167"/>
                        <a:pt x="4526" y="2215"/>
                        <a:pt x="4478" y="2215"/>
                      </a:cubicBezTo>
                      <a:lnTo>
                        <a:pt x="4192" y="2215"/>
                      </a:lnTo>
                      <a:cubicBezTo>
                        <a:pt x="4121" y="2215"/>
                        <a:pt x="4073" y="2167"/>
                        <a:pt x="4073" y="2120"/>
                      </a:cubicBezTo>
                      <a:lnTo>
                        <a:pt x="4073" y="500"/>
                      </a:lnTo>
                      <a:cubicBezTo>
                        <a:pt x="4073" y="453"/>
                        <a:pt x="4121" y="405"/>
                        <a:pt x="4192" y="405"/>
                      </a:cubicBezTo>
                      <a:close/>
                      <a:moveTo>
                        <a:pt x="1430" y="0"/>
                      </a:moveTo>
                      <a:cubicBezTo>
                        <a:pt x="1215" y="0"/>
                        <a:pt x="1049" y="119"/>
                        <a:pt x="954" y="334"/>
                      </a:cubicBezTo>
                      <a:lnTo>
                        <a:pt x="525" y="334"/>
                      </a:lnTo>
                      <a:cubicBezTo>
                        <a:pt x="512" y="333"/>
                        <a:pt x="498" y="332"/>
                        <a:pt x="485" y="332"/>
                      </a:cubicBezTo>
                      <a:cubicBezTo>
                        <a:pt x="218" y="332"/>
                        <a:pt x="1" y="561"/>
                        <a:pt x="1" y="834"/>
                      </a:cubicBezTo>
                      <a:lnTo>
                        <a:pt x="1" y="1786"/>
                      </a:lnTo>
                      <a:cubicBezTo>
                        <a:pt x="1" y="2072"/>
                        <a:pt x="239" y="2310"/>
                        <a:pt x="525" y="2310"/>
                      </a:cubicBezTo>
                      <a:lnTo>
                        <a:pt x="977" y="2310"/>
                      </a:lnTo>
                      <a:cubicBezTo>
                        <a:pt x="1049" y="2501"/>
                        <a:pt x="1239" y="2620"/>
                        <a:pt x="1454" y="2620"/>
                      </a:cubicBezTo>
                      <a:lnTo>
                        <a:pt x="1739" y="2620"/>
                      </a:lnTo>
                      <a:cubicBezTo>
                        <a:pt x="2025" y="2620"/>
                        <a:pt x="2240" y="2406"/>
                        <a:pt x="2240" y="2120"/>
                      </a:cubicBezTo>
                      <a:lnTo>
                        <a:pt x="2240" y="1977"/>
                      </a:lnTo>
                      <a:lnTo>
                        <a:pt x="3668" y="1977"/>
                      </a:lnTo>
                      <a:lnTo>
                        <a:pt x="3668" y="2120"/>
                      </a:lnTo>
                      <a:cubicBezTo>
                        <a:pt x="3668" y="2406"/>
                        <a:pt x="3907" y="2620"/>
                        <a:pt x="4192" y="2620"/>
                      </a:cubicBezTo>
                      <a:lnTo>
                        <a:pt x="4478" y="2620"/>
                      </a:lnTo>
                      <a:cubicBezTo>
                        <a:pt x="4692" y="2620"/>
                        <a:pt x="4883" y="2501"/>
                        <a:pt x="4954" y="2287"/>
                      </a:cubicBezTo>
                      <a:lnTo>
                        <a:pt x="5431" y="2287"/>
                      </a:lnTo>
                      <a:cubicBezTo>
                        <a:pt x="5716" y="2287"/>
                        <a:pt x="5931" y="2072"/>
                        <a:pt x="5931" y="1786"/>
                      </a:cubicBezTo>
                      <a:lnTo>
                        <a:pt x="5931" y="834"/>
                      </a:lnTo>
                      <a:cubicBezTo>
                        <a:pt x="5931" y="548"/>
                        <a:pt x="5716" y="334"/>
                        <a:pt x="5431" y="334"/>
                      </a:cubicBezTo>
                      <a:lnTo>
                        <a:pt x="4954" y="334"/>
                      </a:lnTo>
                      <a:cubicBezTo>
                        <a:pt x="4883" y="119"/>
                        <a:pt x="4692" y="0"/>
                        <a:pt x="4478" y="0"/>
                      </a:cubicBezTo>
                      <a:lnTo>
                        <a:pt x="4192" y="0"/>
                      </a:lnTo>
                      <a:cubicBezTo>
                        <a:pt x="3907" y="0"/>
                        <a:pt x="3668" y="215"/>
                        <a:pt x="3668" y="500"/>
                      </a:cubicBezTo>
                      <a:lnTo>
                        <a:pt x="3668" y="643"/>
                      </a:lnTo>
                      <a:lnTo>
                        <a:pt x="2240" y="643"/>
                      </a:lnTo>
                      <a:lnTo>
                        <a:pt x="2240" y="500"/>
                      </a:lnTo>
                      <a:cubicBezTo>
                        <a:pt x="2240" y="215"/>
                        <a:pt x="2025" y="0"/>
                        <a:pt x="17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1;p55"/>
                <p:cNvSpPr/>
                <p:nvPr/>
              </p:nvSpPr>
              <p:spPr>
                <a:xfrm>
                  <a:off x="2394956" y="3585053"/>
                  <a:ext cx="331173" cy="36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9" h="10432" extrusionOk="0">
                      <a:moveTo>
                        <a:pt x="4645" y="1"/>
                      </a:moveTo>
                      <a:cubicBezTo>
                        <a:pt x="1811" y="1"/>
                        <a:pt x="1" y="3049"/>
                        <a:pt x="1382" y="5549"/>
                      </a:cubicBezTo>
                      <a:lnTo>
                        <a:pt x="3573" y="9574"/>
                      </a:lnTo>
                      <a:cubicBezTo>
                        <a:pt x="3882" y="10145"/>
                        <a:pt x="4436" y="10431"/>
                        <a:pt x="4990" y="10431"/>
                      </a:cubicBezTo>
                      <a:cubicBezTo>
                        <a:pt x="5544" y="10431"/>
                        <a:pt x="6097" y="10145"/>
                        <a:pt x="6407" y="9574"/>
                      </a:cubicBezTo>
                      <a:lnTo>
                        <a:pt x="7097" y="8359"/>
                      </a:lnTo>
                      <a:cubicBezTo>
                        <a:pt x="7145" y="8264"/>
                        <a:pt x="7097" y="8121"/>
                        <a:pt x="7002" y="8074"/>
                      </a:cubicBezTo>
                      <a:cubicBezTo>
                        <a:pt x="6970" y="8058"/>
                        <a:pt x="6936" y="8050"/>
                        <a:pt x="6903" y="8050"/>
                      </a:cubicBezTo>
                      <a:cubicBezTo>
                        <a:pt x="6835" y="8050"/>
                        <a:pt x="6772" y="8082"/>
                        <a:pt x="6740" y="8145"/>
                      </a:cubicBezTo>
                      <a:lnTo>
                        <a:pt x="6050" y="9383"/>
                      </a:lnTo>
                      <a:cubicBezTo>
                        <a:pt x="5823" y="9812"/>
                        <a:pt x="5407" y="10026"/>
                        <a:pt x="4990" y="10026"/>
                      </a:cubicBezTo>
                      <a:cubicBezTo>
                        <a:pt x="4573" y="10026"/>
                        <a:pt x="4156" y="9812"/>
                        <a:pt x="3930" y="9383"/>
                      </a:cubicBezTo>
                      <a:lnTo>
                        <a:pt x="1739" y="5335"/>
                      </a:lnTo>
                      <a:cubicBezTo>
                        <a:pt x="1168" y="4335"/>
                        <a:pt x="1168" y="3120"/>
                        <a:pt x="1739" y="2120"/>
                      </a:cubicBezTo>
                      <a:cubicBezTo>
                        <a:pt x="2335" y="1072"/>
                        <a:pt x="3478" y="405"/>
                        <a:pt x="4692" y="405"/>
                      </a:cubicBezTo>
                      <a:lnTo>
                        <a:pt x="5335" y="405"/>
                      </a:lnTo>
                      <a:cubicBezTo>
                        <a:pt x="7859" y="405"/>
                        <a:pt x="9479" y="3120"/>
                        <a:pt x="8264" y="5335"/>
                      </a:cubicBezTo>
                      <a:lnTo>
                        <a:pt x="7621" y="6526"/>
                      </a:lnTo>
                      <a:cubicBezTo>
                        <a:pt x="7492" y="6703"/>
                        <a:pt x="7637" y="6870"/>
                        <a:pt x="7780" y="6870"/>
                      </a:cubicBezTo>
                      <a:cubicBezTo>
                        <a:pt x="7848" y="6870"/>
                        <a:pt x="7916" y="6832"/>
                        <a:pt x="7955" y="6740"/>
                      </a:cubicBezTo>
                      <a:lnTo>
                        <a:pt x="8622" y="5549"/>
                      </a:lnTo>
                      <a:cubicBezTo>
                        <a:pt x="9265" y="4382"/>
                        <a:pt x="9241" y="2977"/>
                        <a:pt x="8550" y="1834"/>
                      </a:cubicBezTo>
                      <a:cubicBezTo>
                        <a:pt x="7859" y="691"/>
                        <a:pt x="6645" y="1"/>
                        <a:pt x="53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812;p55"/>
                <p:cNvSpPr/>
                <p:nvPr/>
              </p:nvSpPr>
              <p:spPr>
                <a:xfrm>
                  <a:off x="2644588" y="3838809"/>
                  <a:ext cx="14150" cy="1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406" extrusionOk="0">
                      <a:moveTo>
                        <a:pt x="191" y="1"/>
                      </a:moveTo>
                      <a:cubicBezTo>
                        <a:pt x="72" y="1"/>
                        <a:pt x="0" y="72"/>
                        <a:pt x="0" y="191"/>
                      </a:cubicBezTo>
                      <a:cubicBezTo>
                        <a:pt x="0" y="311"/>
                        <a:pt x="72" y="406"/>
                        <a:pt x="191" y="406"/>
                      </a:cubicBezTo>
                      <a:cubicBezTo>
                        <a:pt x="310" y="406"/>
                        <a:pt x="405" y="311"/>
                        <a:pt x="405" y="191"/>
                      </a:cubicBezTo>
                      <a:cubicBezTo>
                        <a:pt x="405" y="72"/>
                        <a:pt x="310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813" name="Google Shape;813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5875" y="177475"/>
              <a:ext cx="1095499" cy="11061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268;p38">
            <a:extLst>
              <a:ext uri="{FF2B5EF4-FFF2-40B4-BE49-F238E27FC236}">
                <a16:creationId xmlns:a16="http://schemas.microsoft.com/office/drawing/2014/main" id="{C53BAED2-0357-45FD-6144-1F4483B0410F}"/>
              </a:ext>
            </a:extLst>
          </p:cNvPr>
          <p:cNvSpPr txBox="1">
            <a:spLocks/>
          </p:cNvSpPr>
          <p:nvPr/>
        </p:nvSpPr>
        <p:spPr>
          <a:xfrm>
            <a:off x="44037" y="1853203"/>
            <a:ext cx="1863213" cy="15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15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Anaheim"/>
              <a:buNone/>
            </a:pPr>
            <a:r>
              <a:rPr lang="en-GB" sz="1400" dirty="0">
                <a:solidFill>
                  <a:srgbClr val="FF7E02"/>
                </a:solidFill>
              </a:rPr>
              <a:t>System: </a:t>
            </a:r>
          </a:p>
          <a:p>
            <a:pPr marL="0" indent="0">
              <a:buFont typeface="Anaheim"/>
              <a:buNone/>
            </a:pPr>
            <a:r>
              <a:rPr lang="en-GB" sz="1400" dirty="0"/>
              <a:t>  </a:t>
            </a:r>
            <a:r>
              <a:rPr lang="en-GB" sz="1100" dirty="0"/>
              <a:t>KAU SV</a:t>
            </a:r>
          </a:p>
          <a:p>
            <a:pPr marL="0" indent="0">
              <a:buFont typeface="Anaheim"/>
              <a:buNone/>
            </a:pPr>
            <a:r>
              <a:rPr lang="en-GB" sz="1400" dirty="0">
                <a:solidFill>
                  <a:srgbClr val="FF7E02"/>
                </a:solidFill>
              </a:rPr>
              <a:t>Test case name: </a:t>
            </a:r>
          </a:p>
          <a:p>
            <a:pPr marL="0" indent="0">
              <a:buFont typeface="Anaheim"/>
              <a:buNone/>
            </a:pPr>
            <a:r>
              <a:rPr lang="en-GB" sz="1100" dirty="0"/>
              <a:t>   Generate QR code</a:t>
            </a:r>
          </a:p>
          <a:p>
            <a:pPr marL="0" indent="0">
              <a:buFont typeface="Anaheim"/>
              <a:buNone/>
            </a:pPr>
            <a:r>
              <a:rPr lang="en-GB" sz="1400" dirty="0">
                <a:solidFill>
                  <a:srgbClr val="FF7E02"/>
                </a:solidFill>
              </a:rPr>
              <a:t>Precondition:</a:t>
            </a:r>
          </a:p>
          <a:p>
            <a:pPr marL="0" indent="0">
              <a:buFont typeface="Anaheim"/>
              <a:buNone/>
            </a:pPr>
            <a:r>
              <a:rPr lang="en-GB" sz="1100" dirty="0"/>
              <a:t>   user has a valid </a:t>
            </a:r>
          </a:p>
          <a:p>
            <a:pPr marL="0" indent="0">
              <a:buFont typeface="Anaheim"/>
              <a:buNone/>
            </a:pPr>
            <a:r>
              <a:rPr lang="en-GB" sz="1100" dirty="0"/>
              <a:t>   KAU account, </a:t>
            </a:r>
          </a:p>
          <a:p>
            <a:pPr marL="0" indent="0">
              <a:buFont typeface="Anaheim"/>
              <a:buNone/>
            </a:pPr>
            <a:r>
              <a:rPr lang="en-GB" sz="1100" dirty="0"/>
              <a:t>   user is a gym member,</a:t>
            </a:r>
          </a:p>
          <a:p>
            <a:pPr marL="0" indent="0">
              <a:buFont typeface="Anaheim"/>
              <a:buNone/>
            </a:pPr>
            <a:r>
              <a:rPr lang="en-GB" sz="1100" dirty="0"/>
              <a:t>   user phone is the </a:t>
            </a:r>
          </a:p>
          <a:p>
            <a:pPr marL="0" indent="0">
              <a:buFont typeface="Anaheim"/>
              <a:buNone/>
            </a:pPr>
            <a:r>
              <a:rPr lang="en-GB" sz="1100" dirty="0"/>
              <a:t>   default phone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4F69B1-E108-4558-EBF8-BEB71C5ABC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pPr/>
              <a:t>24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07843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3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7E02"/>
                </a:solidFill>
              </a:rPr>
              <a:t>C</a:t>
            </a:r>
            <a:r>
              <a:rPr lang="en" dirty="0">
                <a:solidFill>
                  <a:srgbClr val="FF7E02"/>
                </a:solidFill>
              </a:rPr>
              <a:t>onclusion</a:t>
            </a:r>
            <a:endParaRPr dirty="0">
              <a:solidFill>
                <a:srgbClr val="FF7E02"/>
              </a:solidFill>
            </a:endParaRPr>
          </a:p>
        </p:txBody>
      </p:sp>
      <p:cxnSp>
        <p:nvCxnSpPr>
          <p:cNvPr id="379" name="Google Shape;379;p43"/>
          <p:cNvCxnSpPr>
            <a:stCxn id="380" idx="2"/>
            <a:endCxn id="381" idx="0"/>
          </p:cNvCxnSpPr>
          <p:nvPr/>
        </p:nvCxnSpPr>
        <p:spPr>
          <a:xfrm rot="-5400000" flipH="1">
            <a:off x="5651838" y="879863"/>
            <a:ext cx="711000" cy="28707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82" name="Google Shape;382;p43"/>
          <p:cNvCxnSpPr>
            <a:stCxn id="383" idx="0"/>
            <a:endCxn id="380" idx="2"/>
          </p:cNvCxnSpPr>
          <p:nvPr/>
        </p:nvCxnSpPr>
        <p:spPr>
          <a:xfrm rot="-5400000">
            <a:off x="2781063" y="879925"/>
            <a:ext cx="711300" cy="28707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80" name="Google Shape;380;p43"/>
          <p:cNvSpPr txBox="1"/>
          <p:nvPr/>
        </p:nvSpPr>
        <p:spPr>
          <a:xfrm>
            <a:off x="3544338" y="1471013"/>
            <a:ext cx="2055300" cy="488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KAU SV</a:t>
            </a:r>
            <a:endParaRPr sz="21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3" name="Google Shape;383;p43"/>
          <p:cNvSpPr txBox="1"/>
          <p:nvPr/>
        </p:nvSpPr>
        <p:spPr>
          <a:xfrm>
            <a:off x="858063" y="2670925"/>
            <a:ext cx="1686600" cy="488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Problem</a:t>
            </a:r>
            <a:endParaRPr sz="1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1" name="Google Shape;381;p43"/>
          <p:cNvSpPr txBox="1"/>
          <p:nvPr/>
        </p:nvSpPr>
        <p:spPr>
          <a:xfrm>
            <a:off x="6599275" y="2670825"/>
            <a:ext cx="1686600" cy="488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</a:t>
            </a:r>
            <a:r>
              <a:rPr lang="en" sz="1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esting</a:t>
            </a:r>
            <a:endParaRPr sz="1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4" name="Google Shape;384;p43"/>
          <p:cNvSpPr txBox="1"/>
          <p:nvPr/>
        </p:nvSpPr>
        <p:spPr>
          <a:xfrm>
            <a:off x="4685558" y="2670925"/>
            <a:ext cx="1686600" cy="488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</a:t>
            </a:r>
            <a:r>
              <a:rPr lang="en" sz="1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ata</a:t>
            </a:r>
            <a:endParaRPr sz="1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5" name="Google Shape;385;p43"/>
          <p:cNvSpPr txBox="1"/>
          <p:nvPr/>
        </p:nvSpPr>
        <p:spPr>
          <a:xfrm>
            <a:off x="2771850" y="2670825"/>
            <a:ext cx="1686600" cy="488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GOALS</a:t>
            </a:r>
            <a:endParaRPr sz="16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86" name="Google Shape;386;p43"/>
          <p:cNvCxnSpPr>
            <a:stCxn id="380" idx="2"/>
            <a:endCxn id="385" idx="0"/>
          </p:cNvCxnSpPr>
          <p:nvPr/>
        </p:nvCxnSpPr>
        <p:spPr>
          <a:xfrm rot="5400000">
            <a:off x="3738138" y="1836863"/>
            <a:ext cx="711000" cy="9567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43"/>
          <p:cNvCxnSpPr>
            <a:stCxn id="380" idx="2"/>
            <a:endCxn id="384" idx="0"/>
          </p:cNvCxnSpPr>
          <p:nvPr/>
        </p:nvCxnSpPr>
        <p:spPr>
          <a:xfrm rot="-5400000" flipH="1">
            <a:off x="4694838" y="1836863"/>
            <a:ext cx="711300" cy="9570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43"/>
          <p:cNvSpPr/>
          <p:nvPr/>
        </p:nvSpPr>
        <p:spPr>
          <a:xfrm>
            <a:off x="3313828" y="3331052"/>
            <a:ext cx="602644" cy="56218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04" name="Google Shape;404;p43"/>
          <p:cNvGrpSpPr/>
          <p:nvPr/>
        </p:nvGrpSpPr>
        <p:grpSpPr>
          <a:xfrm>
            <a:off x="291248" y="282723"/>
            <a:ext cx="1308016" cy="768784"/>
            <a:chOff x="291248" y="282723"/>
            <a:chExt cx="1308016" cy="768784"/>
          </a:xfrm>
        </p:grpSpPr>
        <p:sp>
          <p:nvSpPr>
            <p:cNvPr id="405" name="Google Shape;405;p43"/>
            <p:cNvSpPr/>
            <p:nvPr/>
          </p:nvSpPr>
          <p:spPr>
            <a:xfrm rot="-156854">
              <a:off x="306805" y="311473"/>
              <a:ext cx="1276903" cy="711283"/>
            </a:xfrm>
            <a:custGeom>
              <a:avLst/>
              <a:gdLst/>
              <a:ahLst/>
              <a:cxnLst/>
              <a:rect l="l" t="t" r="r" b="b"/>
              <a:pathLst>
                <a:path w="99557" h="55457" extrusionOk="0">
                  <a:moveTo>
                    <a:pt x="14167" y="0"/>
                  </a:moveTo>
                  <a:lnTo>
                    <a:pt x="1" y="27709"/>
                  </a:lnTo>
                  <a:lnTo>
                    <a:pt x="14167" y="55456"/>
                  </a:lnTo>
                  <a:lnTo>
                    <a:pt x="85351" y="55456"/>
                  </a:lnTo>
                  <a:lnTo>
                    <a:pt x="99557" y="27709"/>
                  </a:lnTo>
                  <a:lnTo>
                    <a:pt x="85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38100" dir="29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3"/>
            <p:cNvSpPr/>
            <p:nvPr/>
          </p:nvSpPr>
          <p:spPr>
            <a:xfrm rot="-157159">
              <a:off x="471094" y="585439"/>
              <a:ext cx="948343" cy="163338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Work Sans"/>
                </a:rPr>
                <a:t>ENERGY</a:t>
              </a:r>
            </a:p>
          </p:txBody>
        </p:sp>
      </p:grpSp>
      <p:sp>
        <p:nvSpPr>
          <p:cNvPr id="2" name="Google Shape;10101;p80">
            <a:extLst>
              <a:ext uri="{FF2B5EF4-FFF2-40B4-BE49-F238E27FC236}">
                <a16:creationId xmlns:a16="http://schemas.microsoft.com/office/drawing/2014/main" id="{A11ED263-DC2D-6BB2-8C99-E6A66D0C1C20}"/>
              </a:ext>
            </a:extLst>
          </p:cNvPr>
          <p:cNvSpPr/>
          <p:nvPr/>
        </p:nvSpPr>
        <p:spPr>
          <a:xfrm>
            <a:off x="1355601" y="3331052"/>
            <a:ext cx="629298" cy="539873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29" y="725"/>
                </a:moveTo>
                <a:cubicBezTo>
                  <a:pt x="6112" y="725"/>
                  <a:pt x="6333" y="882"/>
                  <a:pt x="6427" y="1134"/>
                </a:cubicBezTo>
                <a:lnTo>
                  <a:pt x="6774" y="2080"/>
                </a:lnTo>
                <a:lnTo>
                  <a:pt x="4915" y="2080"/>
                </a:lnTo>
                <a:lnTo>
                  <a:pt x="5262" y="1134"/>
                </a:lnTo>
                <a:cubicBezTo>
                  <a:pt x="5356" y="882"/>
                  <a:pt x="5577" y="725"/>
                  <a:pt x="5829" y="725"/>
                </a:cubicBezTo>
                <a:close/>
                <a:moveTo>
                  <a:pt x="7058" y="2773"/>
                </a:moveTo>
                <a:lnTo>
                  <a:pt x="7782" y="4852"/>
                </a:lnTo>
                <a:lnTo>
                  <a:pt x="3970" y="4852"/>
                </a:lnTo>
                <a:lnTo>
                  <a:pt x="4695" y="2773"/>
                </a:lnTo>
                <a:close/>
                <a:moveTo>
                  <a:pt x="8003" y="5514"/>
                </a:moveTo>
                <a:lnTo>
                  <a:pt x="8759" y="7624"/>
                </a:lnTo>
                <a:lnTo>
                  <a:pt x="2962" y="7624"/>
                </a:lnTo>
                <a:lnTo>
                  <a:pt x="3687" y="5514"/>
                </a:lnTo>
                <a:close/>
                <a:moveTo>
                  <a:pt x="8979" y="8286"/>
                </a:moveTo>
                <a:lnTo>
                  <a:pt x="9452" y="9672"/>
                </a:lnTo>
                <a:lnTo>
                  <a:pt x="2206" y="9672"/>
                </a:lnTo>
                <a:lnTo>
                  <a:pt x="2710" y="8286"/>
                </a:lnTo>
                <a:close/>
                <a:moveTo>
                  <a:pt x="10649" y="10334"/>
                </a:moveTo>
                <a:cubicBezTo>
                  <a:pt x="10838" y="10334"/>
                  <a:pt x="10996" y="10491"/>
                  <a:pt x="10996" y="10680"/>
                </a:cubicBezTo>
                <a:lnTo>
                  <a:pt x="10996" y="10995"/>
                </a:lnTo>
                <a:lnTo>
                  <a:pt x="662" y="10995"/>
                </a:lnTo>
                <a:lnTo>
                  <a:pt x="662" y="10680"/>
                </a:lnTo>
                <a:cubicBezTo>
                  <a:pt x="662" y="10491"/>
                  <a:pt x="820" y="10334"/>
                  <a:pt x="1040" y="10334"/>
                </a:cubicBezTo>
                <a:close/>
                <a:moveTo>
                  <a:pt x="5829" y="0"/>
                </a:moveTo>
                <a:cubicBezTo>
                  <a:pt x="5262" y="0"/>
                  <a:pt x="4758" y="378"/>
                  <a:pt x="4600" y="882"/>
                </a:cubicBezTo>
                <a:cubicBezTo>
                  <a:pt x="4474" y="1260"/>
                  <a:pt x="1670" y="9231"/>
                  <a:pt x="1481" y="9609"/>
                </a:cubicBezTo>
                <a:lnTo>
                  <a:pt x="1040" y="9609"/>
                </a:lnTo>
                <a:cubicBezTo>
                  <a:pt x="473" y="9609"/>
                  <a:pt x="0" y="10082"/>
                  <a:pt x="0" y="10649"/>
                </a:cubicBezTo>
                <a:lnTo>
                  <a:pt x="0" y="11310"/>
                </a:lnTo>
                <a:cubicBezTo>
                  <a:pt x="0" y="11499"/>
                  <a:pt x="158" y="11657"/>
                  <a:pt x="347" y="11657"/>
                </a:cubicBezTo>
                <a:lnTo>
                  <a:pt x="11342" y="11657"/>
                </a:lnTo>
                <a:cubicBezTo>
                  <a:pt x="11531" y="11657"/>
                  <a:pt x="11689" y="11499"/>
                  <a:pt x="11689" y="11310"/>
                </a:cubicBezTo>
                <a:lnTo>
                  <a:pt x="11689" y="10680"/>
                </a:lnTo>
                <a:cubicBezTo>
                  <a:pt x="11689" y="10082"/>
                  <a:pt x="11216" y="9609"/>
                  <a:pt x="10618" y="9609"/>
                </a:cubicBezTo>
                <a:lnTo>
                  <a:pt x="10145" y="9609"/>
                </a:lnTo>
                <a:cubicBezTo>
                  <a:pt x="9988" y="9231"/>
                  <a:pt x="7184" y="1229"/>
                  <a:pt x="7058" y="882"/>
                </a:cubicBezTo>
                <a:cubicBezTo>
                  <a:pt x="6837" y="378"/>
                  <a:pt x="6396" y="0"/>
                  <a:pt x="5829" y="0"/>
                </a:cubicBezTo>
                <a:close/>
              </a:path>
            </a:pathLst>
          </a:custGeom>
          <a:solidFill>
            <a:srgbClr val="FF7E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E02"/>
              </a:solidFill>
            </a:endParaRPr>
          </a:p>
        </p:txBody>
      </p:sp>
      <p:grpSp>
        <p:nvGrpSpPr>
          <p:cNvPr id="3" name="Google Shape;9158;p77">
            <a:extLst>
              <a:ext uri="{FF2B5EF4-FFF2-40B4-BE49-F238E27FC236}">
                <a16:creationId xmlns:a16="http://schemas.microsoft.com/office/drawing/2014/main" id="{57678D94-40EB-4622-FD5F-32AF1C0B3697}"/>
              </a:ext>
            </a:extLst>
          </p:cNvPr>
          <p:cNvGrpSpPr/>
          <p:nvPr/>
        </p:nvGrpSpPr>
        <p:grpSpPr>
          <a:xfrm>
            <a:off x="5283451" y="3281168"/>
            <a:ext cx="602645" cy="590448"/>
            <a:chOff x="3282325" y="2035675"/>
            <a:chExt cx="459575" cy="454825"/>
          </a:xfrm>
          <a:solidFill>
            <a:srgbClr val="FF7E02"/>
          </a:solidFill>
        </p:grpSpPr>
        <p:sp>
          <p:nvSpPr>
            <p:cNvPr id="4" name="Google Shape;9159;p77">
              <a:extLst>
                <a:ext uri="{FF2B5EF4-FFF2-40B4-BE49-F238E27FC236}">
                  <a16:creationId xmlns:a16="http://schemas.microsoft.com/office/drawing/2014/main" id="{1F3C271A-3A6A-2B52-6A5A-E93E7D4F4740}"/>
                </a:ext>
              </a:extLst>
            </p:cNvPr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9160;p77">
              <a:extLst>
                <a:ext uri="{FF2B5EF4-FFF2-40B4-BE49-F238E27FC236}">
                  <a16:creationId xmlns:a16="http://schemas.microsoft.com/office/drawing/2014/main" id="{46764EC5-B6C6-3065-D84E-24941AE8A2B0}"/>
                </a:ext>
              </a:extLst>
            </p:cNvPr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9161;p77">
              <a:extLst>
                <a:ext uri="{FF2B5EF4-FFF2-40B4-BE49-F238E27FC236}">
                  <a16:creationId xmlns:a16="http://schemas.microsoft.com/office/drawing/2014/main" id="{CEF29C1B-9ED4-32D9-4164-FAFA1841886F}"/>
                </a:ext>
              </a:extLst>
            </p:cNvPr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9162;p77">
              <a:extLst>
                <a:ext uri="{FF2B5EF4-FFF2-40B4-BE49-F238E27FC236}">
                  <a16:creationId xmlns:a16="http://schemas.microsoft.com/office/drawing/2014/main" id="{E81A4A35-1879-7185-406B-7CFA5FE34CED}"/>
                </a:ext>
              </a:extLst>
            </p:cNvPr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" name="Google Shape;9439;p78">
            <a:extLst>
              <a:ext uri="{FF2B5EF4-FFF2-40B4-BE49-F238E27FC236}">
                <a16:creationId xmlns:a16="http://schemas.microsoft.com/office/drawing/2014/main" id="{5740BCAA-1CA7-D6FC-0E6C-A20D9590E65D}"/>
              </a:ext>
            </a:extLst>
          </p:cNvPr>
          <p:cNvGrpSpPr/>
          <p:nvPr/>
        </p:nvGrpSpPr>
        <p:grpSpPr>
          <a:xfrm>
            <a:off x="7215024" y="3260637"/>
            <a:ext cx="535324" cy="610288"/>
            <a:chOff x="-39783425" y="2337925"/>
            <a:chExt cx="275700" cy="318350"/>
          </a:xfrm>
          <a:solidFill>
            <a:srgbClr val="FF7E02"/>
          </a:solidFill>
        </p:grpSpPr>
        <p:sp>
          <p:nvSpPr>
            <p:cNvPr id="9" name="Google Shape;9440;p78">
              <a:extLst>
                <a:ext uri="{FF2B5EF4-FFF2-40B4-BE49-F238E27FC236}">
                  <a16:creationId xmlns:a16="http://schemas.microsoft.com/office/drawing/2014/main" id="{55EE65AD-FF4E-FBCE-5866-578542DCF6B4}"/>
                </a:ext>
              </a:extLst>
            </p:cNvPr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41;p78">
              <a:extLst>
                <a:ext uri="{FF2B5EF4-FFF2-40B4-BE49-F238E27FC236}">
                  <a16:creationId xmlns:a16="http://schemas.microsoft.com/office/drawing/2014/main" id="{9E6827D8-C5FA-D6D4-B4C1-D7C0E2E39116}"/>
                </a:ext>
              </a:extLst>
            </p:cNvPr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8EB410-3AA3-CC92-8334-4DC06C0C6C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25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42402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7"/>
          <p:cNvSpPr txBox="1">
            <a:spLocks noGrp="1"/>
          </p:cNvSpPr>
          <p:nvPr>
            <p:ph type="title"/>
          </p:nvPr>
        </p:nvSpPr>
        <p:spPr>
          <a:xfrm>
            <a:off x="1219875" y="1354500"/>
            <a:ext cx="6704100" cy="24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br>
              <a:rPr lang="en" dirty="0"/>
            </a:br>
            <a:r>
              <a:rPr lang="en" sz="4800" dirty="0">
                <a:solidFill>
                  <a:srgbClr val="FF7E02"/>
                </a:solidFill>
              </a:rPr>
              <a:t>By: Group 4</a:t>
            </a:r>
            <a:endParaRPr dirty="0">
              <a:solidFill>
                <a:srgbClr val="FF7E02"/>
              </a:solidFill>
            </a:endParaRPr>
          </a:p>
        </p:txBody>
      </p:sp>
      <p:grpSp>
        <p:nvGrpSpPr>
          <p:cNvPr id="842" name="Google Shape;842;p57"/>
          <p:cNvGrpSpPr/>
          <p:nvPr/>
        </p:nvGrpSpPr>
        <p:grpSpPr>
          <a:xfrm>
            <a:off x="7035691" y="3814992"/>
            <a:ext cx="1543930" cy="793506"/>
            <a:chOff x="426216" y="535092"/>
            <a:chExt cx="1543930" cy="793506"/>
          </a:xfrm>
        </p:grpSpPr>
        <p:sp>
          <p:nvSpPr>
            <p:cNvPr id="843" name="Google Shape;843;p57"/>
            <p:cNvSpPr/>
            <p:nvPr/>
          </p:nvSpPr>
          <p:spPr>
            <a:xfrm rot="-190317">
              <a:off x="444749" y="576236"/>
              <a:ext cx="1506864" cy="711218"/>
            </a:xfrm>
            <a:custGeom>
              <a:avLst/>
              <a:gdLst/>
              <a:ahLst/>
              <a:cxnLst/>
              <a:rect l="l" t="t" r="r" b="b"/>
              <a:pathLst>
                <a:path w="99557" h="55457" extrusionOk="0">
                  <a:moveTo>
                    <a:pt x="14167" y="0"/>
                  </a:moveTo>
                  <a:lnTo>
                    <a:pt x="1" y="27709"/>
                  </a:lnTo>
                  <a:lnTo>
                    <a:pt x="14167" y="55456"/>
                  </a:lnTo>
                  <a:lnTo>
                    <a:pt x="85351" y="55456"/>
                  </a:lnTo>
                  <a:lnTo>
                    <a:pt x="99557" y="27709"/>
                  </a:lnTo>
                  <a:lnTo>
                    <a:pt x="85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38100" dir="29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7"/>
            <p:cNvSpPr/>
            <p:nvPr/>
          </p:nvSpPr>
          <p:spPr>
            <a:xfrm rot="-190531">
              <a:off x="783788" y="824267"/>
              <a:ext cx="828798" cy="215168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Work Sans"/>
                </a:rPr>
                <a:t>PUSH</a:t>
              </a:r>
            </a:p>
          </p:txBody>
        </p:sp>
      </p:grpSp>
      <p:grpSp>
        <p:nvGrpSpPr>
          <p:cNvPr id="845" name="Google Shape;845;p57"/>
          <p:cNvGrpSpPr/>
          <p:nvPr/>
        </p:nvGrpSpPr>
        <p:grpSpPr>
          <a:xfrm>
            <a:off x="7554075" y="386950"/>
            <a:ext cx="1589914" cy="296100"/>
            <a:chOff x="7554075" y="386950"/>
            <a:chExt cx="1589914" cy="296100"/>
          </a:xfrm>
        </p:grpSpPr>
        <p:cxnSp>
          <p:nvCxnSpPr>
            <p:cNvPr id="846" name="Google Shape;846;p57"/>
            <p:cNvCxnSpPr/>
            <p:nvPr/>
          </p:nvCxnSpPr>
          <p:spPr>
            <a:xfrm>
              <a:off x="8310589" y="535000"/>
              <a:ext cx="833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47" name="Google Shape;847;p57"/>
            <p:cNvSpPr txBox="1"/>
            <p:nvPr/>
          </p:nvSpPr>
          <p:spPr>
            <a:xfrm>
              <a:off x="7554075" y="386950"/>
              <a:ext cx="7191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lt2"/>
                  </a:solidFill>
                  <a:latin typeface="Work Sans"/>
                  <a:ea typeface="Work Sans"/>
                  <a:cs typeface="Work Sans"/>
                  <a:sym typeface="Work Sans"/>
                </a:rPr>
                <a:t>2023</a:t>
              </a:r>
              <a:endParaRPr sz="1700" b="1" dirty="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848" name="Google Shape;848;p57"/>
          <p:cNvGrpSpPr/>
          <p:nvPr/>
        </p:nvGrpSpPr>
        <p:grpSpPr>
          <a:xfrm>
            <a:off x="426211" y="491208"/>
            <a:ext cx="861573" cy="1074990"/>
            <a:chOff x="715111" y="1643696"/>
            <a:chExt cx="861573" cy="1074990"/>
          </a:xfrm>
        </p:grpSpPr>
        <p:grpSp>
          <p:nvGrpSpPr>
            <p:cNvPr id="849" name="Google Shape;849;p57"/>
            <p:cNvGrpSpPr/>
            <p:nvPr/>
          </p:nvGrpSpPr>
          <p:grpSpPr>
            <a:xfrm>
              <a:off x="715111" y="1643696"/>
              <a:ext cx="861573" cy="1074990"/>
              <a:chOff x="8868225" y="2092875"/>
              <a:chExt cx="995383" cy="1241946"/>
            </a:xfrm>
          </p:grpSpPr>
          <p:sp>
            <p:nvSpPr>
              <p:cNvPr id="850" name="Google Shape;850;p57"/>
              <p:cNvSpPr/>
              <p:nvPr/>
            </p:nvSpPr>
            <p:spPr>
              <a:xfrm>
                <a:off x="8868225" y="2092875"/>
                <a:ext cx="995383" cy="1241946"/>
              </a:xfrm>
              <a:custGeom>
                <a:avLst/>
                <a:gdLst/>
                <a:ahLst/>
                <a:cxnLst/>
                <a:rect l="l" t="t" r="r" b="b"/>
                <a:pathLst>
                  <a:path w="47626" h="77561" extrusionOk="0">
                    <a:moveTo>
                      <a:pt x="0" y="0"/>
                    </a:moveTo>
                    <a:lnTo>
                      <a:pt x="0" y="53830"/>
                    </a:lnTo>
                    <a:cubicBezTo>
                      <a:pt x="0" y="66866"/>
                      <a:pt x="11022" y="77561"/>
                      <a:pt x="24085" y="77561"/>
                    </a:cubicBezTo>
                    <a:lnTo>
                      <a:pt x="24139" y="77561"/>
                    </a:lnTo>
                    <a:cubicBezTo>
                      <a:pt x="37202" y="77561"/>
                      <a:pt x="47625" y="66866"/>
                      <a:pt x="47625" y="53830"/>
                    </a:cubicBezTo>
                    <a:lnTo>
                      <a:pt x="476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54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51" name="Google Shape;851;p57"/>
              <p:cNvCxnSpPr/>
              <p:nvPr/>
            </p:nvCxnSpPr>
            <p:spPr>
              <a:xfrm>
                <a:off x="8949217" y="2226849"/>
                <a:ext cx="833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52" name="Google Shape;852;p57"/>
            <p:cNvGrpSpPr/>
            <p:nvPr/>
          </p:nvGrpSpPr>
          <p:grpSpPr>
            <a:xfrm rot="189362">
              <a:off x="934461" y="2001151"/>
              <a:ext cx="422891" cy="359543"/>
              <a:chOff x="4763754" y="2386919"/>
              <a:chExt cx="427984" cy="363874"/>
            </a:xfrm>
          </p:grpSpPr>
          <p:sp>
            <p:nvSpPr>
              <p:cNvPr id="853" name="Google Shape;853;p57"/>
              <p:cNvSpPr/>
              <p:nvPr/>
            </p:nvSpPr>
            <p:spPr>
              <a:xfrm>
                <a:off x="4763754" y="2386919"/>
                <a:ext cx="427984" cy="363874"/>
              </a:xfrm>
              <a:custGeom>
                <a:avLst/>
                <a:gdLst/>
                <a:ahLst/>
                <a:cxnLst/>
                <a:rect l="l" t="t" r="r" b="b"/>
                <a:pathLst>
                  <a:path w="12250" h="10415" extrusionOk="0">
                    <a:moveTo>
                      <a:pt x="8669" y="1001"/>
                    </a:moveTo>
                    <a:lnTo>
                      <a:pt x="8812" y="1073"/>
                    </a:lnTo>
                    <a:cubicBezTo>
                      <a:pt x="9336" y="1382"/>
                      <a:pt x="9788" y="1787"/>
                      <a:pt x="10146" y="2239"/>
                    </a:cubicBezTo>
                    <a:cubicBezTo>
                      <a:pt x="9981" y="2380"/>
                      <a:pt x="9771" y="2474"/>
                      <a:pt x="9538" y="2477"/>
                    </a:cubicBezTo>
                    <a:lnTo>
                      <a:pt x="9538" y="2477"/>
                    </a:lnTo>
                    <a:cubicBezTo>
                      <a:pt x="8996" y="2471"/>
                      <a:pt x="8550" y="2045"/>
                      <a:pt x="8526" y="1501"/>
                    </a:cubicBezTo>
                    <a:cubicBezTo>
                      <a:pt x="8526" y="1334"/>
                      <a:pt x="8574" y="1144"/>
                      <a:pt x="8669" y="1001"/>
                    </a:cubicBezTo>
                    <a:close/>
                    <a:moveTo>
                      <a:pt x="3192" y="1596"/>
                    </a:moveTo>
                    <a:lnTo>
                      <a:pt x="3192" y="1596"/>
                    </a:lnTo>
                    <a:cubicBezTo>
                      <a:pt x="3144" y="1954"/>
                      <a:pt x="3120" y="2287"/>
                      <a:pt x="3120" y="2644"/>
                    </a:cubicBezTo>
                    <a:cubicBezTo>
                      <a:pt x="3144" y="4192"/>
                      <a:pt x="3787" y="5669"/>
                      <a:pt x="4906" y="6717"/>
                    </a:cubicBezTo>
                    <a:cubicBezTo>
                      <a:pt x="5692" y="7502"/>
                      <a:pt x="6716" y="8026"/>
                      <a:pt x="7788" y="8241"/>
                    </a:cubicBezTo>
                    <a:cubicBezTo>
                      <a:pt x="8169" y="8312"/>
                      <a:pt x="8556" y="8348"/>
                      <a:pt x="8943" y="8348"/>
                    </a:cubicBezTo>
                    <a:cubicBezTo>
                      <a:pt x="9330" y="8348"/>
                      <a:pt x="9717" y="8312"/>
                      <a:pt x="10098" y="8241"/>
                    </a:cubicBezTo>
                    <a:lnTo>
                      <a:pt x="10098" y="8241"/>
                    </a:lnTo>
                    <a:cubicBezTo>
                      <a:pt x="9931" y="8431"/>
                      <a:pt x="9764" y="8598"/>
                      <a:pt x="9598" y="8765"/>
                    </a:cubicBezTo>
                    <a:cubicBezTo>
                      <a:pt x="9026" y="8955"/>
                      <a:pt x="8431" y="9074"/>
                      <a:pt x="7836" y="9074"/>
                    </a:cubicBezTo>
                    <a:cubicBezTo>
                      <a:pt x="7792" y="9075"/>
                      <a:pt x="7748" y="9076"/>
                      <a:pt x="7704" y="9076"/>
                    </a:cubicBezTo>
                    <a:cubicBezTo>
                      <a:pt x="4763" y="9076"/>
                      <a:pt x="2357" y="6721"/>
                      <a:pt x="2311" y="3787"/>
                    </a:cubicBezTo>
                    <a:cubicBezTo>
                      <a:pt x="2311" y="3335"/>
                      <a:pt x="2358" y="2882"/>
                      <a:pt x="2453" y="2430"/>
                    </a:cubicBezTo>
                    <a:cubicBezTo>
                      <a:pt x="2668" y="2144"/>
                      <a:pt x="2906" y="1858"/>
                      <a:pt x="3192" y="1596"/>
                    </a:cubicBezTo>
                    <a:close/>
                    <a:moveTo>
                      <a:pt x="1882" y="3430"/>
                    </a:moveTo>
                    <a:lnTo>
                      <a:pt x="1882" y="3787"/>
                    </a:lnTo>
                    <a:cubicBezTo>
                      <a:pt x="1929" y="6958"/>
                      <a:pt x="4524" y="9480"/>
                      <a:pt x="7680" y="9480"/>
                    </a:cubicBezTo>
                    <a:cubicBezTo>
                      <a:pt x="7724" y="9480"/>
                      <a:pt x="7768" y="9480"/>
                      <a:pt x="7812" y="9479"/>
                    </a:cubicBezTo>
                    <a:cubicBezTo>
                      <a:pt x="8097" y="9479"/>
                      <a:pt x="8383" y="9455"/>
                      <a:pt x="8669" y="9408"/>
                    </a:cubicBezTo>
                    <a:lnTo>
                      <a:pt x="8669" y="9408"/>
                    </a:lnTo>
                    <a:cubicBezTo>
                      <a:pt x="8312" y="9598"/>
                      <a:pt x="7931" y="9765"/>
                      <a:pt x="7550" y="9860"/>
                    </a:cubicBezTo>
                    <a:cubicBezTo>
                      <a:pt x="7134" y="9967"/>
                      <a:pt x="6724" y="10017"/>
                      <a:pt x="6326" y="10017"/>
                    </a:cubicBezTo>
                    <a:cubicBezTo>
                      <a:pt x="3074" y="10017"/>
                      <a:pt x="588" y="6676"/>
                      <a:pt x="1882" y="3430"/>
                    </a:cubicBezTo>
                    <a:close/>
                    <a:moveTo>
                      <a:pt x="6383" y="1"/>
                    </a:moveTo>
                    <a:cubicBezTo>
                      <a:pt x="6288" y="1"/>
                      <a:pt x="6192" y="96"/>
                      <a:pt x="6192" y="191"/>
                    </a:cubicBezTo>
                    <a:cubicBezTo>
                      <a:pt x="6192" y="310"/>
                      <a:pt x="6264" y="406"/>
                      <a:pt x="6383" y="406"/>
                    </a:cubicBezTo>
                    <a:cubicBezTo>
                      <a:pt x="7050" y="406"/>
                      <a:pt x="7693" y="549"/>
                      <a:pt x="8288" y="811"/>
                    </a:cubicBezTo>
                    <a:cubicBezTo>
                      <a:pt x="7859" y="1644"/>
                      <a:pt x="8336" y="2668"/>
                      <a:pt x="9241" y="2859"/>
                    </a:cubicBezTo>
                    <a:cubicBezTo>
                      <a:pt x="9336" y="2882"/>
                      <a:pt x="9455" y="2882"/>
                      <a:pt x="9550" y="2882"/>
                    </a:cubicBezTo>
                    <a:cubicBezTo>
                      <a:pt x="9860" y="2882"/>
                      <a:pt x="10146" y="2763"/>
                      <a:pt x="10384" y="2573"/>
                    </a:cubicBezTo>
                    <a:cubicBezTo>
                      <a:pt x="10669" y="3025"/>
                      <a:pt x="10884" y="3502"/>
                      <a:pt x="11003" y="4025"/>
                    </a:cubicBezTo>
                    <a:cubicBezTo>
                      <a:pt x="11336" y="5264"/>
                      <a:pt x="11146" y="6574"/>
                      <a:pt x="10479" y="7669"/>
                    </a:cubicBezTo>
                    <a:lnTo>
                      <a:pt x="10431" y="7717"/>
                    </a:lnTo>
                    <a:cubicBezTo>
                      <a:pt x="9911" y="7869"/>
                      <a:pt x="9394" y="7940"/>
                      <a:pt x="8892" y="7940"/>
                    </a:cubicBezTo>
                    <a:cubicBezTo>
                      <a:pt x="5532" y="7940"/>
                      <a:pt x="2798" y="4758"/>
                      <a:pt x="3668" y="1215"/>
                    </a:cubicBezTo>
                    <a:cubicBezTo>
                      <a:pt x="3978" y="1025"/>
                      <a:pt x="4311" y="858"/>
                      <a:pt x="4644" y="715"/>
                    </a:cubicBezTo>
                    <a:cubicBezTo>
                      <a:pt x="4912" y="653"/>
                      <a:pt x="4824" y="307"/>
                      <a:pt x="4610" y="307"/>
                    </a:cubicBezTo>
                    <a:cubicBezTo>
                      <a:pt x="4576" y="307"/>
                      <a:pt x="4540" y="315"/>
                      <a:pt x="4501" y="334"/>
                    </a:cubicBezTo>
                    <a:cubicBezTo>
                      <a:pt x="3406" y="763"/>
                      <a:pt x="2477" y="1525"/>
                      <a:pt x="1882" y="2549"/>
                    </a:cubicBezTo>
                    <a:cubicBezTo>
                      <a:pt x="1" y="5740"/>
                      <a:pt x="1953" y="9812"/>
                      <a:pt x="5621" y="10360"/>
                    </a:cubicBezTo>
                    <a:cubicBezTo>
                      <a:pt x="5877" y="10397"/>
                      <a:pt x="6129" y="10414"/>
                      <a:pt x="6378" y="10414"/>
                    </a:cubicBezTo>
                    <a:cubicBezTo>
                      <a:pt x="9691" y="10414"/>
                      <a:pt x="12250" y="7275"/>
                      <a:pt x="11408" y="3930"/>
                    </a:cubicBezTo>
                    <a:cubicBezTo>
                      <a:pt x="10836" y="1620"/>
                      <a:pt x="8764" y="1"/>
                      <a:pt x="63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57"/>
              <p:cNvSpPr/>
              <p:nvPr/>
            </p:nvSpPr>
            <p:spPr>
              <a:xfrm>
                <a:off x="4947633" y="2389435"/>
                <a:ext cx="14185" cy="1418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6" extrusionOk="0">
                    <a:moveTo>
                      <a:pt x="191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10"/>
                      <a:pt x="96" y="405"/>
                      <a:pt x="191" y="405"/>
                    </a:cubicBezTo>
                    <a:cubicBezTo>
                      <a:pt x="310" y="405"/>
                      <a:pt x="405" y="310"/>
                      <a:pt x="405" y="215"/>
                    </a:cubicBezTo>
                    <a:cubicBezTo>
                      <a:pt x="405" y="96"/>
                      <a:pt x="310" y="0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000ABC-8E23-1951-0184-B3FEA6F945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26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68061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9"/>
          <p:cNvSpPr/>
          <p:nvPr/>
        </p:nvSpPr>
        <p:spPr>
          <a:xfrm>
            <a:off x="5129432" y="1898708"/>
            <a:ext cx="366690" cy="360959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10" name="Google Shape;610;p49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Objectives &amp; </a:t>
            </a:r>
            <a:r>
              <a:rPr lang="en" dirty="0">
                <a:solidFill>
                  <a:schemeClr val="accent3"/>
                </a:solidFill>
              </a:rPr>
              <a:t>Goals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11" name="Google Shape;611;p49"/>
          <p:cNvSpPr txBox="1">
            <a:spLocks noGrp="1"/>
          </p:cNvSpPr>
          <p:nvPr>
            <p:ph type="subTitle" idx="1"/>
          </p:nvPr>
        </p:nvSpPr>
        <p:spPr>
          <a:xfrm>
            <a:off x="5566736" y="1927131"/>
            <a:ext cx="28467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increasing participation</a:t>
            </a:r>
            <a:endParaRPr dirty="0"/>
          </a:p>
        </p:txBody>
      </p:sp>
      <p:sp>
        <p:nvSpPr>
          <p:cNvPr id="613" name="Google Shape;613;p49"/>
          <p:cNvSpPr txBox="1">
            <a:spLocks noGrp="1"/>
          </p:cNvSpPr>
          <p:nvPr>
            <p:ph type="subTitle" idx="3"/>
          </p:nvPr>
        </p:nvSpPr>
        <p:spPr>
          <a:xfrm>
            <a:off x="1508595" y="3364374"/>
            <a:ext cx="28467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decreasing the congestion</a:t>
            </a:r>
            <a:endParaRPr dirty="0"/>
          </a:p>
        </p:txBody>
      </p:sp>
      <p:cxnSp>
        <p:nvCxnSpPr>
          <p:cNvPr id="615" name="Google Shape;615;p49"/>
          <p:cNvCxnSpPr/>
          <p:nvPr/>
        </p:nvCxnSpPr>
        <p:spPr>
          <a:xfrm>
            <a:off x="7371300" y="4593831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49"/>
          <p:cNvSpPr txBox="1">
            <a:spLocks noGrp="1"/>
          </p:cNvSpPr>
          <p:nvPr>
            <p:ph type="subTitle" idx="5"/>
          </p:nvPr>
        </p:nvSpPr>
        <p:spPr>
          <a:xfrm>
            <a:off x="570338" y="1945024"/>
            <a:ext cx="28377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increase the connection</a:t>
            </a:r>
            <a:endParaRPr dirty="0"/>
          </a:p>
        </p:txBody>
      </p:sp>
      <p:sp>
        <p:nvSpPr>
          <p:cNvPr id="618" name="Google Shape;618;p49"/>
          <p:cNvSpPr txBox="1">
            <a:spLocks noGrp="1"/>
          </p:cNvSpPr>
          <p:nvPr>
            <p:ph type="subTitle" idx="7"/>
          </p:nvPr>
        </p:nvSpPr>
        <p:spPr>
          <a:xfrm>
            <a:off x="1226529" y="2658532"/>
            <a:ext cx="28377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simplyfying the booking process</a:t>
            </a:r>
            <a:endParaRPr dirty="0"/>
          </a:p>
        </p:txBody>
      </p:sp>
      <p:grpSp>
        <p:nvGrpSpPr>
          <p:cNvPr id="620" name="Google Shape;620;p49"/>
          <p:cNvGrpSpPr/>
          <p:nvPr/>
        </p:nvGrpSpPr>
        <p:grpSpPr>
          <a:xfrm>
            <a:off x="7483667" y="128031"/>
            <a:ext cx="1547720" cy="1037269"/>
            <a:chOff x="7483667" y="128031"/>
            <a:chExt cx="1547720" cy="1037269"/>
          </a:xfrm>
        </p:grpSpPr>
        <p:grpSp>
          <p:nvGrpSpPr>
            <p:cNvPr id="621" name="Google Shape;621;p49"/>
            <p:cNvGrpSpPr/>
            <p:nvPr/>
          </p:nvGrpSpPr>
          <p:grpSpPr>
            <a:xfrm rot="-280045">
              <a:off x="7483667" y="128031"/>
              <a:ext cx="1547720" cy="1037269"/>
              <a:chOff x="227125" y="4489100"/>
              <a:chExt cx="1497513" cy="1003621"/>
            </a:xfrm>
          </p:grpSpPr>
          <p:grpSp>
            <p:nvGrpSpPr>
              <p:cNvPr id="622" name="Google Shape;622;p49"/>
              <p:cNvGrpSpPr/>
              <p:nvPr/>
            </p:nvGrpSpPr>
            <p:grpSpPr>
              <a:xfrm>
                <a:off x="227125" y="4719890"/>
                <a:ext cx="1497513" cy="537491"/>
                <a:chOff x="227125" y="4719890"/>
                <a:chExt cx="1497513" cy="537491"/>
              </a:xfrm>
            </p:grpSpPr>
            <p:sp>
              <p:nvSpPr>
                <p:cNvPr id="623" name="Google Shape;623;p49"/>
                <p:cNvSpPr/>
                <p:nvPr/>
              </p:nvSpPr>
              <p:spPr>
                <a:xfrm>
                  <a:off x="227125" y="4719890"/>
                  <a:ext cx="717377" cy="537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5" h="12928" extrusionOk="0">
                      <a:moveTo>
                        <a:pt x="1334" y="1"/>
                      </a:moveTo>
                      <a:lnTo>
                        <a:pt x="1" y="6478"/>
                      </a:lnTo>
                      <a:lnTo>
                        <a:pt x="1334" y="12928"/>
                      </a:lnTo>
                      <a:lnTo>
                        <a:pt x="17255" y="12928"/>
                      </a:lnTo>
                      <a:lnTo>
                        <a:pt x="1725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38100" dir="3300000" algn="bl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49"/>
                <p:cNvSpPr/>
                <p:nvPr/>
              </p:nvSpPr>
              <p:spPr>
                <a:xfrm>
                  <a:off x="975306" y="4719899"/>
                  <a:ext cx="749332" cy="537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8" h="12928" extrusionOk="0">
                      <a:moveTo>
                        <a:pt x="1" y="1"/>
                      </a:moveTo>
                      <a:lnTo>
                        <a:pt x="1" y="12928"/>
                      </a:lnTo>
                      <a:lnTo>
                        <a:pt x="15894" y="12928"/>
                      </a:lnTo>
                      <a:lnTo>
                        <a:pt x="17227" y="6478"/>
                      </a:lnTo>
                      <a:lnTo>
                        <a:pt x="1589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38100" dir="3300000" algn="bl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5" name="Google Shape;625;p49"/>
              <p:cNvSpPr/>
              <p:nvPr/>
            </p:nvSpPr>
            <p:spPr>
              <a:xfrm>
                <a:off x="470386" y="4489100"/>
                <a:ext cx="1043241" cy="1003621"/>
              </a:xfrm>
              <a:custGeom>
                <a:avLst/>
                <a:gdLst/>
                <a:ahLst/>
                <a:cxnLst/>
                <a:rect l="l" t="t" r="r" b="b"/>
                <a:pathLst>
                  <a:path w="25093" h="24140" extrusionOk="0">
                    <a:moveTo>
                      <a:pt x="12082" y="0"/>
                    </a:moveTo>
                    <a:cubicBezTo>
                      <a:pt x="10526" y="0"/>
                      <a:pt x="8956" y="303"/>
                      <a:pt x="7458" y="925"/>
                    </a:cubicBezTo>
                    <a:cubicBezTo>
                      <a:pt x="2940" y="2776"/>
                      <a:pt x="1" y="7185"/>
                      <a:pt x="1" y="12083"/>
                    </a:cubicBezTo>
                    <a:cubicBezTo>
                      <a:pt x="1" y="18724"/>
                      <a:pt x="5417" y="24139"/>
                      <a:pt x="12084" y="24139"/>
                    </a:cubicBezTo>
                    <a:cubicBezTo>
                      <a:pt x="16955" y="24139"/>
                      <a:pt x="21364" y="21200"/>
                      <a:pt x="23215" y="16682"/>
                    </a:cubicBezTo>
                    <a:cubicBezTo>
                      <a:pt x="25092" y="12192"/>
                      <a:pt x="24058" y="6994"/>
                      <a:pt x="20602" y="3538"/>
                    </a:cubicBezTo>
                    <a:cubicBezTo>
                      <a:pt x="18292" y="1228"/>
                      <a:pt x="15217" y="0"/>
                      <a:pt x="120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66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9"/>
              <p:cNvSpPr/>
              <p:nvPr/>
            </p:nvSpPr>
            <p:spPr>
              <a:xfrm>
                <a:off x="524726" y="4543482"/>
                <a:ext cx="930074" cy="894902"/>
              </a:xfrm>
              <a:custGeom>
                <a:avLst/>
                <a:gdLst/>
                <a:ahLst/>
                <a:cxnLst/>
                <a:rect l="l" t="t" r="r" b="b"/>
                <a:pathLst>
                  <a:path w="22371" h="21525" extrusionOk="0">
                    <a:moveTo>
                      <a:pt x="10749" y="0"/>
                    </a:moveTo>
                    <a:cubicBezTo>
                      <a:pt x="9366" y="0"/>
                      <a:pt x="7971" y="267"/>
                      <a:pt x="6640" y="815"/>
                    </a:cubicBezTo>
                    <a:cubicBezTo>
                      <a:pt x="2613" y="2475"/>
                      <a:pt x="0" y="6421"/>
                      <a:pt x="0" y="10775"/>
                    </a:cubicBezTo>
                    <a:cubicBezTo>
                      <a:pt x="0" y="16708"/>
                      <a:pt x="4817" y="21525"/>
                      <a:pt x="10777" y="21525"/>
                    </a:cubicBezTo>
                    <a:cubicBezTo>
                      <a:pt x="15104" y="21525"/>
                      <a:pt x="19050" y="18912"/>
                      <a:pt x="20710" y="14885"/>
                    </a:cubicBezTo>
                    <a:cubicBezTo>
                      <a:pt x="22370" y="10857"/>
                      <a:pt x="21445" y="6230"/>
                      <a:pt x="18370" y="3155"/>
                    </a:cubicBezTo>
                    <a:cubicBezTo>
                      <a:pt x="16310" y="1096"/>
                      <a:pt x="13555" y="0"/>
                      <a:pt x="107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cxnSp>
          <p:nvCxnSpPr>
            <p:cNvPr id="627" name="Google Shape;627;p49"/>
            <p:cNvCxnSpPr/>
            <p:nvPr/>
          </p:nvCxnSpPr>
          <p:spPr>
            <a:xfrm rot="-280087">
              <a:off x="7957261" y="353769"/>
              <a:ext cx="552934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9"/>
            <p:cNvCxnSpPr/>
            <p:nvPr/>
          </p:nvCxnSpPr>
          <p:spPr>
            <a:xfrm rot="-280087">
              <a:off x="8005100" y="939379"/>
              <a:ext cx="552934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611;p49">
            <a:extLst>
              <a:ext uri="{FF2B5EF4-FFF2-40B4-BE49-F238E27FC236}">
                <a16:creationId xmlns:a16="http://schemas.microsoft.com/office/drawing/2014/main" id="{836EAE05-D00D-AB74-7D1D-2FEDEE2E35ED}"/>
              </a:ext>
            </a:extLst>
          </p:cNvPr>
          <p:cNvSpPr txBox="1">
            <a:spLocks/>
          </p:cNvSpPr>
          <p:nvPr/>
        </p:nvSpPr>
        <p:spPr>
          <a:xfrm>
            <a:off x="5583320" y="2636197"/>
            <a:ext cx="28467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dirty="0"/>
              <a:t>improve the trainer's ability</a:t>
            </a:r>
          </a:p>
        </p:txBody>
      </p:sp>
      <p:sp>
        <p:nvSpPr>
          <p:cNvPr id="15" name="Google Shape;611;p49">
            <a:extLst>
              <a:ext uri="{FF2B5EF4-FFF2-40B4-BE49-F238E27FC236}">
                <a16:creationId xmlns:a16="http://schemas.microsoft.com/office/drawing/2014/main" id="{53D07483-FDD4-848B-9564-F02B4E7FB03D}"/>
              </a:ext>
            </a:extLst>
          </p:cNvPr>
          <p:cNvSpPr txBox="1">
            <a:spLocks/>
          </p:cNvSpPr>
          <p:nvPr/>
        </p:nvSpPr>
        <p:spPr>
          <a:xfrm>
            <a:off x="5583320" y="3366936"/>
            <a:ext cx="28467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dirty="0"/>
              <a:t>improving the results</a:t>
            </a:r>
          </a:p>
        </p:txBody>
      </p:sp>
      <p:grpSp>
        <p:nvGrpSpPr>
          <p:cNvPr id="16" name="Google Shape;9780;p79">
            <a:extLst>
              <a:ext uri="{FF2B5EF4-FFF2-40B4-BE49-F238E27FC236}">
                <a16:creationId xmlns:a16="http://schemas.microsoft.com/office/drawing/2014/main" id="{9211DAAB-BC24-09FE-98B1-280274786B17}"/>
              </a:ext>
            </a:extLst>
          </p:cNvPr>
          <p:cNvGrpSpPr/>
          <p:nvPr/>
        </p:nvGrpSpPr>
        <p:grpSpPr>
          <a:xfrm>
            <a:off x="1024785" y="1927131"/>
            <a:ext cx="366269" cy="366732"/>
            <a:chOff x="-61784125" y="1931250"/>
            <a:chExt cx="316650" cy="317050"/>
          </a:xfrm>
          <a:solidFill>
            <a:schemeClr val="accent3"/>
          </a:solidFill>
        </p:grpSpPr>
        <p:sp>
          <p:nvSpPr>
            <p:cNvPr id="17" name="Google Shape;9781;p79">
              <a:extLst>
                <a:ext uri="{FF2B5EF4-FFF2-40B4-BE49-F238E27FC236}">
                  <a16:creationId xmlns:a16="http://schemas.microsoft.com/office/drawing/2014/main" id="{9FF84106-3A3F-8042-7AD8-7FD243B64443}"/>
                </a:ext>
              </a:extLst>
            </p:cNvPr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82;p79">
              <a:extLst>
                <a:ext uri="{FF2B5EF4-FFF2-40B4-BE49-F238E27FC236}">
                  <a16:creationId xmlns:a16="http://schemas.microsoft.com/office/drawing/2014/main" id="{A899C8C5-68E5-166C-8A82-DB1A47F59942}"/>
                </a:ext>
              </a:extLst>
            </p:cNvPr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783;p79">
              <a:extLst>
                <a:ext uri="{FF2B5EF4-FFF2-40B4-BE49-F238E27FC236}">
                  <a16:creationId xmlns:a16="http://schemas.microsoft.com/office/drawing/2014/main" id="{6800DC23-79B0-B220-BE86-0BF2796F594B}"/>
                </a:ext>
              </a:extLst>
            </p:cNvPr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784;p79">
              <a:extLst>
                <a:ext uri="{FF2B5EF4-FFF2-40B4-BE49-F238E27FC236}">
                  <a16:creationId xmlns:a16="http://schemas.microsoft.com/office/drawing/2014/main" id="{DB4D0B9C-C00C-B262-557F-6A6689EED72C}"/>
                </a:ext>
              </a:extLst>
            </p:cNvPr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943;p79">
            <a:extLst>
              <a:ext uri="{FF2B5EF4-FFF2-40B4-BE49-F238E27FC236}">
                <a16:creationId xmlns:a16="http://schemas.microsoft.com/office/drawing/2014/main" id="{0B10B4E3-52D1-F911-24A2-86E56E9D1EB2}"/>
              </a:ext>
            </a:extLst>
          </p:cNvPr>
          <p:cNvGrpSpPr/>
          <p:nvPr/>
        </p:nvGrpSpPr>
        <p:grpSpPr>
          <a:xfrm>
            <a:off x="1053100" y="2658532"/>
            <a:ext cx="349457" cy="349457"/>
            <a:chOff x="3963575" y="2317575"/>
            <a:chExt cx="296175" cy="296175"/>
          </a:xfrm>
          <a:solidFill>
            <a:schemeClr val="accent3"/>
          </a:solidFill>
        </p:grpSpPr>
        <p:sp>
          <p:nvSpPr>
            <p:cNvPr id="22" name="Google Shape;9944;p79">
              <a:extLst>
                <a:ext uri="{FF2B5EF4-FFF2-40B4-BE49-F238E27FC236}">
                  <a16:creationId xmlns:a16="http://schemas.microsoft.com/office/drawing/2014/main" id="{3CC35F29-88BF-B1D5-4104-B406B73F6D51}"/>
                </a:ext>
              </a:extLst>
            </p:cNvPr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945;p79">
              <a:extLst>
                <a:ext uri="{FF2B5EF4-FFF2-40B4-BE49-F238E27FC236}">
                  <a16:creationId xmlns:a16="http://schemas.microsoft.com/office/drawing/2014/main" id="{39AEC3A3-3413-9A1E-B5D9-2F6516ACE87B}"/>
                </a:ext>
              </a:extLst>
            </p:cNvPr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46;p79">
              <a:extLst>
                <a:ext uri="{FF2B5EF4-FFF2-40B4-BE49-F238E27FC236}">
                  <a16:creationId xmlns:a16="http://schemas.microsoft.com/office/drawing/2014/main" id="{BCB79DDB-18C4-749E-5791-F28BF2A8C204}"/>
                </a:ext>
              </a:extLst>
            </p:cNvPr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947;p79">
              <a:extLst>
                <a:ext uri="{FF2B5EF4-FFF2-40B4-BE49-F238E27FC236}">
                  <a16:creationId xmlns:a16="http://schemas.microsoft.com/office/drawing/2014/main" id="{F790CE75-E2DE-EB0C-E858-BCF8AF36994C}"/>
                </a:ext>
              </a:extLst>
            </p:cNvPr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948;p79">
              <a:extLst>
                <a:ext uri="{FF2B5EF4-FFF2-40B4-BE49-F238E27FC236}">
                  <a16:creationId xmlns:a16="http://schemas.microsoft.com/office/drawing/2014/main" id="{6D6FB61D-C26D-A0F9-BA70-5AE1BBBF1304}"/>
                </a:ext>
              </a:extLst>
            </p:cNvPr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49;p79">
              <a:extLst>
                <a:ext uri="{FF2B5EF4-FFF2-40B4-BE49-F238E27FC236}">
                  <a16:creationId xmlns:a16="http://schemas.microsoft.com/office/drawing/2014/main" id="{92ADB077-0D7B-CF80-4A3B-5CD3BC88BDCF}"/>
                </a:ext>
              </a:extLst>
            </p:cNvPr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950;p79">
              <a:extLst>
                <a:ext uri="{FF2B5EF4-FFF2-40B4-BE49-F238E27FC236}">
                  <a16:creationId xmlns:a16="http://schemas.microsoft.com/office/drawing/2014/main" id="{2F0AAB9E-FAB9-F608-2C03-708CD349A0B2}"/>
                </a:ext>
              </a:extLst>
            </p:cNvPr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951;p79">
              <a:extLst>
                <a:ext uri="{FF2B5EF4-FFF2-40B4-BE49-F238E27FC236}">
                  <a16:creationId xmlns:a16="http://schemas.microsoft.com/office/drawing/2014/main" id="{5EC40127-0A08-BBD3-ED24-3421990190AA}"/>
                </a:ext>
              </a:extLst>
            </p:cNvPr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952;p79">
              <a:extLst>
                <a:ext uri="{FF2B5EF4-FFF2-40B4-BE49-F238E27FC236}">
                  <a16:creationId xmlns:a16="http://schemas.microsoft.com/office/drawing/2014/main" id="{E88EF6F2-8384-C880-CBD1-84571603F729}"/>
                </a:ext>
              </a:extLst>
            </p:cNvPr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953;p79">
              <a:extLst>
                <a:ext uri="{FF2B5EF4-FFF2-40B4-BE49-F238E27FC236}">
                  <a16:creationId xmlns:a16="http://schemas.microsoft.com/office/drawing/2014/main" id="{9BBA2C34-A249-FD7E-BB9A-04F68922FA13}"/>
                </a:ext>
              </a:extLst>
            </p:cNvPr>
            <p:cNvSpPr/>
            <p:nvPr/>
          </p:nvSpPr>
          <p:spPr>
            <a:xfrm>
              <a:off x="4155750" y="2456976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954;p79">
              <a:extLst>
                <a:ext uri="{FF2B5EF4-FFF2-40B4-BE49-F238E27FC236}">
                  <a16:creationId xmlns:a16="http://schemas.microsoft.com/office/drawing/2014/main" id="{E757DD73-BF9D-7667-7E04-CC8EB2F2B7D9}"/>
                </a:ext>
              </a:extLst>
            </p:cNvPr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955;p79">
              <a:extLst>
                <a:ext uri="{FF2B5EF4-FFF2-40B4-BE49-F238E27FC236}">
                  <a16:creationId xmlns:a16="http://schemas.microsoft.com/office/drawing/2014/main" id="{6388A741-B786-A3A4-0DB8-B3D8DD262B1D}"/>
                </a:ext>
              </a:extLst>
            </p:cNvPr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956;p79">
              <a:extLst>
                <a:ext uri="{FF2B5EF4-FFF2-40B4-BE49-F238E27FC236}">
                  <a16:creationId xmlns:a16="http://schemas.microsoft.com/office/drawing/2014/main" id="{C25FFDB5-2BF2-2A61-5A84-8B2A391DF16B}"/>
                </a:ext>
              </a:extLst>
            </p:cNvPr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957;p79">
              <a:extLst>
                <a:ext uri="{FF2B5EF4-FFF2-40B4-BE49-F238E27FC236}">
                  <a16:creationId xmlns:a16="http://schemas.microsoft.com/office/drawing/2014/main" id="{E47F9288-AD61-38F1-AE78-4506B73FF4C1}"/>
                </a:ext>
              </a:extLst>
            </p:cNvPr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958;p79">
              <a:extLst>
                <a:ext uri="{FF2B5EF4-FFF2-40B4-BE49-F238E27FC236}">
                  <a16:creationId xmlns:a16="http://schemas.microsoft.com/office/drawing/2014/main" id="{EDBAEDCF-82CD-D8EC-129F-C9CE1E225740}"/>
                </a:ext>
              </a:extLst>
            </p:cNvPr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959;p79">
              <a:extLst>
                <a:ext uri="{FF2B5EF4-FFF2-40B4-BE49-F238E27FC236}">
                  <a16:creationId xmlns:a16="http://schemas.microsoft.com/office/drawing/2014/main" id="{F98B1F14-3525-ADB0-D9D6-990BCFF8F249}"/>
                </a:ext>
              </a:extLst>
            </p:cNvPr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1111;p83">
            <a:extLst>
              <a:ext uri="{FF2B5EF4-FFF2-40B4-BE49-F238E27FC236}">
                <a16:creationId xmlns:a16="http://schemas.microsoft.com/office/drawing/2014/main" id="{6D2E1FF3-5075-8C10-14CE-D36CB648ECE6}"/>
              </a:ext>
            </a:extLst>
          </p:cNvPr>
          <p:cNvGrpSpPr/>
          <p:nvPr/>
        </p:nvGrpSpPr>
        <p:grpSpPr>
          <a:xfrm>
            <a:off x="1041597" y="3341318"/>
            <a:ext cx="380455" cy="383629"/>
            <a:chOff x="6679825" y="2693700"/>
            <a:chExt cx="257875" cy="258575"/>
          </a:xfrm>
          <a:solidFill>
            <a:schemeClr val="accent3"/>
          </a:solidFill>
        </p:grpSpPr>
        <p:sp>
          <p:nvSpPr>
            <p:cNvPr id="39" name="Google Shape;11112;p83">
              <a:extLst>
                <a:ext uri="{FF2B5EF4-FFF2-40B4-BE49-F238E27FC236}">
                  <a16:creationId xmlns:a16="http://schemas.microsoft.com/office/drawing/2014/main" id="{2379B6E4-BC95-DB6F-6526-D2BDAC457DB1}"/>
                </a:ext>
              </a:extLst>
            </p:cNvPr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113;p83">
              <a:extLst>
                <a:ext uri="{FF2B5EF4-FFF2-40B4-BE49-F238E27FC236}">
                  <a16:creationId xmlns:a16="http://schemas.microsoft.com/office/drawing/2014/main" id="{1C4EACB4-FDAD-9DBC-D07C-87B53B026A0C}"/>
                </a:ext>
              </a:extLst>
            </p:cNvPr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141;p63">
            <a:extLst>
              <a:ext uri="{FF2B5EF4-FFF2-40B4-BE49-F238E27FC236}">
                <a16:creationId xmlns:a16="http://schemas.microsoft.com/office/drawing/2014/main" id="{5F625CAF-815C-DDAB-FD32-2933FB73D4DB}"/>
              </a:ext>
            </a:extLst>
          </p:cNvPr>
          <p:cNvGrpSpPr/>
          <p:nvPr/>
        </p:nvGrpSpPr>
        <p:grpSpPr>
          <a:xfrm>
            <a:off x="5146868" y="2638732"/>
            <a:ext cx="366690" cy="360959"/>
            <a:chOff x="5619911" y="1191301"/>
            <a:chExt cx="371106" cy="365307"/>
          </a:xfrm>
        </p:grpSpPr>
        <p:sp>
          <p:nvSpPr>
            <p:cNvPr id="42" name="Google Shape;1142;p63">
              <a:extLst>
                <a:ext uri="{FF2B5EF4-FFF2-40B4-BE49-F238E27FC236}">
                  <a16:creationId xmlns:a16="http://schemas.microsoft.com/office/drawing/2014/main" id="{5F44B121-9E0C-1668-02A0-9CB91D47F6E7}"/>
                </a:ext>
              </a:extLst>
            </p:cNvPr>
            <p:cNvSpPr/>
            <p:nvPr/>
          </p:nvSpPr>
          <p:spPr>
            <a:xfrm>
              <a:off x="5619911" y="1191301"/>
              <a:ext cx="371106" cy="365307"/>
            </a:xfrm>
            <a:custGeom>
              <a:avLst/>
              <a:gdLst/>
              <a:ahLst/>
              <a:cxnLst/>
              <a:rect l="l" t="t" r="r" b="b"/>
              <a:pathLst>
                <a:path w="10622" h="10456" extrusionOk="0">
                  <a:moveTo>
                    <a:pt x="4859" y="2906"/>
                  </a:moveTo>
                  <a:cubicBezTo>
                    <a:pt x="4954" y="2906"/>
                    <a:pt x="5049" y="2930"/>
                    <a:pt x="5121" y="3001"/>
                  </a:cubicBezTo>
                  <a:cubicBezTo>
                    <a:pt x="5192" y="3073"/>
                    <a:pt x="5216" y="3168"/>
                    <a:pt x="5216" y="3263"/>
                  </a:cubicBezTo>
                  <a:cubicBezTo>
                    <a:pt x="5216" y="3358"/>
                    <a:pt x="5192" y="3454"/>
                    <a:pt x="5121" y="3525"/>
                  </a:cubicBezTo>
                  <a:lnTo>
                    <a:pt x="4406" y="4240"/>
                  </a:lnTo>
                  <a:cubicBezTo>
                    <a:pt x="4216" y="4049"/>
                    <a:pt x="3954" y="3954"/>
                    <a:pt x="3692" y="3930"/>
                  </a:cubicBezTo>
                  <a:lnTo>
                    <a:pt x="4597" y="3001"/>
                  </a:lnTo>
                  <a:cubicBezTo>
                    <a:pt x="4668" y="2930"/>
                    <a:pt x="4764" y="2906"/>
                    <a:pt x="4859" y="2906"/>
                  </a:cubicBezTo>
                  <a:close/>
                  <a:moveTo>
                    <a:pt x="5624" y="3763"/>
                  </a:moveTo>
                  <a:cubicBezTo>
                    <a:pt x="5715" y="3763"/>
                    <a:pt x="5806" y="3793"/>
                    <a:pt x="5883" y="3859"/>
                  </a:cubicBezTo>
                  <a:cubicBezTo>
                    <a:pt x="5930" y="3930"/>
                    <a:pt x="5978" y="4025"/>
                    <a:pt x="5978" y="4121"/>
                  </a:cubicBezTo>
                  <a:cubicBezTo>
                    <a:pt x="5978" y="4216"/>
                    <a:pt x="5930" y="4311"/>
                    <a:pt x="5859" y="4382"/>
                  </a:cubicBezTo>
                  <a:lnTo>
                    <a:pt x="5145" y="5121"/>
                  </a:lnTo>
                  <a:cubicBezTo>
                    <a:pt x="5097" y="4978"/>
                    <a:pt x="5026" y="4883"/>
                    <a:pt x="4930" y="4787"/>
                  </a:cubicBezTo>
                  <a:lnTo>
                    <a:pt x="4692" y="4525"/>
                  </a:lnTo>
                  <a:lnTo>
                    <a:pt x="5335" y="3882"/>
                  </a:lnTo>
                  <a:cubicBezTo>
                    <a:pt x="5412" y="3805"/>
                    <a:pt x="5518" y="3763"/>
                    <a:pt x="5624" y="3763"/>
                  </a:cubicBezTo>
                  <a:close/>
                  <a:moveTo>
                    <a:pt x="2918" y="388"/>
                  </a:moveTo>
                  <a:cubicBezTo>
                    <a:pt x="3001" y="388"/>
                    <a:pt x="3085" y="417"/>
                    <a:pt x="3144" y="477"/>
                  </a:cubicBezTo>
                  <a:lnTo>
                    <a:pt x="3668" y="1025"/>
                  </a:lnTo>
                  <a:lnTo>
                    <a:pt x="3025" y="1668"/>
                  </a:lnTo>
                  <a:cubicBezTo>
                    <a:pt x="2954" y="1739"/>
                    <a:pt x="2954" y="1882"/>
                    <a:pt x="3025" y="1953"/>
                  </a:cubicBezTo>
                  <a:cubicBezTo>
                    <a:pt x="3061" y="2001"/>
                    <a:pt x="3114" y="2025"/>
                    <a:pt x="3171" y="2025"/>
                  </a:cubicBezTo>
                  <a:cubicBezTo>
                    <a:pt x="3228" y="2025"/>
                    <a:pt x="3287" y="2001"/>
                    <a:pt x="3335" y="1953"/>
                  </a:cubicBezTo>
                  <a:lnTo>
                    <a:pt x="4097" y="1191"/>
                  </a:lnTo>
                  <a:cubicBezTo>
                    <a:pt x="4156" y="1132"/>
                    <a:pt x="4234" y="1102"/>
                    <a:pt x="4311" y="1102"/>
                  </a:cubicBezTo>
                  <a:cubicBezTo>
                    <a:pt x="4388" y="1102"/>
                    <a:pt x="4466" y="1132"/>
                    <a:pt x="4525" y="1191"/>
                  </a:cubicBezTo>
                  <a:lnTo>
                    <a:pt x="5049" y="1691"/>
                  </a:lnTo>
                  <a:cubicBezTo>
                    <a:pt x="5073" y="1739"/>
                    <a:pt x="5097" y="1787"/>
                    <a:pt x="5097" y="1858"/>
                  </a:cubicBezTo>
                  <a:cubicBezTo>
                    <a:pt x="5097" y="1906"/>
                    <a:pt x="5073" y="1977"/>
                    <a:pt x="5049" y="2001"/>
                  </a:cubicBezTo>
                  <a:lnTo>
                    <a:pt x="2144" y="4883"/>
                  </a:lnTo>
                  <a:cubicBezTo>
                    <a:pt x="2073" y="4978"/>
                    <a:pt x="2025" y="5049"/>
                    <a:pt x="1953" y="5145"/>
                  </a:cubicBezTo>
                  <a:lnTo>
                    <a:pt x="1263" y="4454"/>
                  </a:lnTo>
                  <a:cubicBezTo>
                    <a:pt x="1144" y="4335"/>
                    <a:pt x="1144" y="4144"/>
                    <a:pt x="1263" y="4001"/>
                  </a:cubicBezTo>
                  <a:lnTo>
                    <a:pt x="2025" y="3263"/>
                  </a:lnTo>
                  <a:cubicBezTo>
                    <a:pt x="2170" y="3118"/>
                    <a:pt x="2026" y="2905"/>
                    <a:pt x="1864" y="2905"/>
                  </a:cubicBezTo>
                  <a:cubicBezTo>
                    <a:pt x="1814" y="2905"/>
                    <a:pt x="1761" y="2926"/>
                    <a:pt x="1715" y="2977"/>
                  </a:cubicBezTo>
                  <a:lnTo>
                    <a:pt x="1096" y="3597"/>
                  </a:lnTo>
                  <a:lnTo>
                    <a:pt x="572" y="3073"/>
                  </a:lnTo>
                  <a:cubicBezTo>
                    <a:pt x="429" y="2954"/>
                    <a:pt x="429" y="2739"/>
                    <a:pt x="572" y="2620"/>
                  </a:cubicBezTo>
                  <a:lnTo>
                    <a:pt x="2692" y="477"/>
                  </a:lnTo>
                  <a:cubicBezTo>
                    <a:pt x="2751" y="417"/>
                    <a:pt x="2835" y="388"/>
                    <a:pt x="2918" y="388"/>
                  </a:cubicBezTo>
                  <a:close/>
                  <a:moveTo>
                    <a:pt x="6311" y="4644"/>
                  </a:moveTo>
                  <a:cubicBezTo>
                    <a:pt x="6407" y="4644"/>
                    <a:pt x="6502" y="4692"/>
                    <a:pt x="6573" y="4764"/>
                  </a:cubicBezTo>
                  <a:lnTo>
                    <a:pt x="6597" y="4764"/>
                  </a:lnTo>
                  <a:cubicBezTo>
                    <a:pt x="6716" y="4906"/>
                    <a:pt x="6716" y="5145"/>
                    <a:pt x="6597" y="5264"/>
                  </a:cubicBezTo>
                  <a:lnTo>
                    <a:pt x="5526" y="6335"/>
                  </a:lnTo>
                  <a:cubicBezTo>
                    <a:pt x="5454" y="6407"/>
                    <a:pt x="5365" y="6442"/>
                    <a:pt x="5276" y="6442"/>
                  </a:cubicBezTo>
                  <a:cubicBezTo>
                    <a:pt x="5186" y="6442"/>
                    <a:pt x="5097" y="6407"/>
                    <a:pt x="5026" y="6335"/>
                  </a:cubicBezTo>
                  <a:lnTo>
                    <a:pt x="5002" y="6311"/>
                  </a:lnTo>
                  <a:cubicBezTo>
                    <a:pt x="4859" y="6192"/>
                    <a:pt x="4859" y="5954"/>
                    <a:pt x="5002" y="5835"/>
                  </a:cubicBezTo>
                  <a:lnTo>
                    <a:pt x="6073" y="4764"/>
                  </a:lnTo>
                  <a:cubicBezTo>
                    <a:pt x="6145" y="4692"/>
                    <a:pt x="6216" y="4644"/>
                    <a:pt x="6311" y="4644"/>
                  </a:cubicBezTo>
                  <a:close/>
                  <a:moveTo>
                    <a:pt x="7097" y="5573"/>
                  </a:moveTo>
                  <a:cubicBezTo>
                    <a:pt x="7169" y="5597"/>
                    <a:pt x="7240" y="5621"/>
                    <a:pt x="7312" y="5692"/>
                  </a:cubicBezTo>
                  <a:lnTo>
                    <a:pt x="7288" y="5692"/>
                  </a:lnTo>
                  <a:cubicBezTo>
                    <a:pt x="7383" y="5764"/>
                    <a:pt x="7407" y="5883"/>
                    <a:pt x="7407" y="6002"/>
                  </a:cubicBezTo>
                  <a:cubicBezTo>
                    <a:pt x="7383" y="6073"/>
                    <a:pt x="7359" y="6145"/>
                    <a:pt x="7288" y="6216"/>
                  </a:cubicBezTo>
                  <a:lnTo>
                    <a:pt x="6311" y="7169"/>
                  </a:lnTo>
                  <a:cubicBezTo>
                    <a:pt x="6240" y="7240"/>
                    <a:pt x="6169" y="7288"/>
                    <a:pt x="6073" y="7288"/>
                  </a:cubicBezTo>
                  <a:cubicBezTo>
                    <a:pt x="5978" y="7288"/>
                    <a:pt x="5883" y="7240"/>
                    <a:pt x="5811" y="7169"/>
                  </a:cubicBezTo>
                  <a:cubicBezTo>
                    <a:pt x="5764" y="7121"/>
                    <a:pt x="5716" y="7050"/>
                    <a:pt x="5716" y="6954"/>
                  </a:cubicBezTo>
                  <a:cubicBezTo>
                    <a:pt x="5692" y="6859"/>
                    <a:pt x="5740" y="6740"/>
                    <a:pt x="5811" y="6669"/>
                  </a:cubicBezTo>
                  <a:lnTo>
                    <a:pt x="6788" y="5692"/>
                  </a:lnTo>
                  <a:cubicBezTo>
                    <a:pt x="6859" y="5597"/>
                    <a:pt x="6978" y="5573"/>
                    <a:pt x="7097" y="5573"/>
                  </a:cubicBezTo>
                  <a:close/>
                  <a:moveTo>
                    <a:pt x="3597" y="4335"/>
                  </a:moveTo>
                  <a:cubicBezTo>
                    <a:pt x="3787" y="4335"/>
                    <a:pt x="3978" y="4406"/>
                    <a:pt x="4121" y="4549"/>
                  </a:cubicBezTo>
                  <a:lnTo>
                    <a:pt x="4644" y="5073"/>
                  </a:lnTo>
                  <a:cubicBezTo>
                    <a:pt x="4716" y="5145"/>
                    <a:pt x="4764" y="5240"/>
                    <a:pt x="4764" y="5335"/>
                  </a:cubicBezTo>
                  <a:cubicBezTo>
                    <a:pt x="4764" y="5566"/>
                    <a:pt x="4570" y="5717"/>
                    <a:pt x="4371" y="5717"/>
                  </a:cubicBezTo>
                  <a:cubicBezTo>
                    <a:pt x="4283" y="5717"/>
                    <a:pt x="4194" y="5687"/>
                    <a:pt x="4121" y="5621"/>
                  </a:cubicBezTo>
                  <a:lnTo>
                    <a:pt x="3454" y="4954"/>
                  </a:lnTo>
                  <a:cubicBezTo>
                    <a:pt x="3408" y="4903"/>
                    <a:pt x="3356" y="4881"/>
                    <a:pt x="3305" y="4881"/>
                  </a:cubicBezTo>
                  <a:cubicBezTo>
                    <a:pt x="3144" y="4881"/>
                    <a:pt x="2999" y="5095"/>
                    <a:pt x="3144" y="5240"/>
                  </a:cubicBezTo>
                  <a:lnTo>
                    <a:pt x="3811" y="5907"/>
                  </a:lnTo>
                  <a:cubicBezTo>
                    <a:pt x="3968" y="6044"/>
                    <a:pt x="4158" y="6133"/>
                    <a:pt x="4367" y="6133"/>
                  </a:cubicBezTo>
                  <a:cubicBezTo>
                    <a:pt x="4411" y="6133"/>
                    <a:pt x="4456" y="6129"/>
                    <a:pt x="4502" y="6121"/>
                  </a:cubicBezTo>
                  <a:cubicBezTo>
                    <a:pt x="4502" y="6311"/>
                    <a:pt x="4573" y="6502"/>
                    <a:pt x="4716" y="6621"/>
                  </a:cubicBezTo>
                  <a:lnTo>
                    <a:pt x="4740" y="6645"/>
                  </a:lnTo>
                  <a:cubicBezTo>
                    <a:pt x="4883" y="6788"/>
                    <a:pt x="5073" y="6859"/>
                    <a:pt x="5264" y="6859"/>
                  </a:cubicBezTo>
                  <a:lnTo>
                    <a:pt x="5264" y="6907"/>
                  </a:lnTo>
                  <a:cubicBezTo>
                    <a:pt x="5264" y="7121"/>
                    <a:pt x="5359" y="7312"/>
                    <a:pt x="5502" y="7455"/>
                  </a:cubicBezTo>
                  <a:lnTo>
                    <a:pt x="5526" y="7478"/>
                  </a:lnTo>
                  <a:cubicBezTo>
                    <a:pt x="5597" y="7550"/>
                    <a:pt x="5692" y="7621"/>
                    <a:pt x="5811" y="7669"/>
                  </a:cubicBezTo>
                  <a:lnTo>
                    <a:pt x="5240" y="8217"/>
                  </a:lnTo>
                  <a:cubicBezTo>
                    <a:pt x="5145" y="8336"/>
                    <a:pt x="4978" y="8383"/>
                    <a:pt x="4835" y="8383"/>
                  </a:cubicBezTo>
                  <a:cubicBezTo>
                    <a:pt x="4668" y="8383"/>
                    <a:pt x="4525" y="8336"/>
                    <a:pt x="4406" y="8217"/>
                  </a:cubicBezTo>
                  <a:lnTo>
                    <a:pt x="4430" y="8217"/>
                  </a:lnTo>
                  <a:lnTo>
                    <a:pt x="4001" y="7788"/>
                  </a:lnTo>
                  <a:cubicBezTo>
                    <a:pt x="3958" y="7744"/>
                    <a:pt x="3907" y="7725"/>
                    <a:pt x="3859" y="7725"/>
                  </a:cubicBezTo>
                  <a:cubicBezTo>
                    <a:pt x="3696" y="7725"/>
                    <a:pt x="3551" y="7933"/>
                    <a:pt x="3716" y="8098"/>
                  </a:cubicBezTo>
                  <a:lnTo>
                    <a:pt x="4001" y="8383"/>
                  </a:lnTo>
                  <a:lnTo>
                    <a:pt x="3120" y="9288"/>
                  </a:lnTo>
                  <a:lnTo>
                    <a:pt x="3097" y="9288"/>
                  </a:lnTo>
                  <a:lnTo>
                    <a:pt x="1215" y="7383"/>
                  </a:lnTo>
                  <a:lnTo>
                    <a:pt x="2120" y="6502"/>
                  </a:lnTo>
                  <a:lnTo>
                    <a:pt x="2144" y="6526"/>
                  </a:lnTo>
                  <a:cubicBezTo>
                    <a:pt x="2192" y="6561"/>
                    <a:pt x="2245" y="6579"/>
                    <a:pt x="2299" y="6579"/>
                  </a:cubicBezTo>
                  <a:cubicBezTo>
                    <a:pt x="2352" y="6579"/>
                    <a:pt x="2406" y="6561"/>
                    <a:pt x="2454" y="6526"/>
                  </a:cubicBezTo>
                  <a:cubicBezTo>
                    <a:pt x="2525" y="6454"/>
                    <a:pt x="2525" y="6311"/>
                    <a:pt x="2454" y="6216"/>
                  </a:cubicBezTo>
                  <a:cubicBezTo>
                    <a:pt x="2311" y="6073"/>
                    <a:pt x="2215" y="5907"/>
                    <a:pt x="2239" y="5692"/>
                  </a:cubicBezTo>
                  <a:cubicBezTo>
                    <a:pt x="2215" y="5502"/>
                    <a:pt x="2311" y="5311"/>
                    <a:pt x="2454" y="5168"/>
                  </a:cubicBezTo>
                  <a:lnTo>
                    <a:pt x="3073" y="4549"/>
                  </a:lnTo>
                  <a:cubicBezTo>
                    <a:pt x="3216" y="4406"/>
                    <a:pt x="3406" y="4335"/>
                    <a:pt x="3597" y="4335"/>
                  </a:cubicBezTo>
                  <a:close/>
                  <a:moveTo>
                    <a:pt x="8705" y="5508"/>
                  </a:moveTo>
                  <a:cubicBezTo>
                    <a:pt x="8788" y="5508"/>
                    <a:pt x="8872" y="5537"/>
                    <a:pt x="8931" y="5597"/>
                  </a:cubicBezTo>
                  <a:lnTo>
                    <a:pt x="9360" y="6026"/>
                  </a:lnTo>
                  <a:cubicBezTo>
                    <a:pt x="9407" y="6097"/>
                    <a:pt x="9455" y="6169"/>
                    <a:pt x="9455" y="6240"/>
                  </a:cubicBezTo>
                  <a:cubicBezTo>
                    <a:pt x="9455" y="6335"/>
                    <a:pt x="9431" y="6407"/>
                    <a:pt x="9360" y="6478"/>
                  </a:cubicBezTo>
                  <a:lnTo>
                    <a:pt x="6550" y="9264"/>
                  </a:lnTo>
                  <a:cubicBezTo>
                    <a:pt x="6502" y="9336"/>
                    <a:pt x="6407" y="9360"/>
                    <a:pt x="6335" y="9360"/>
                  </a:cubicBezTo>
                  <a:cubicBezTo>
                    <a:pt x="6240" y="9360"/>
                    <a:pt x="6169" y="9336"/>
                    <a:pt x="6097" y="9264"/>
                  </a:cubicBezTo>
                  <a:lnTo>
                    <a:pt x="6097" y="9288"/>
                  </a:lnTo>
                  <a:lnTo>
                    <a:pt x="5430" y="8621"/>
                  </a:lnTo>
                  <a:cubicBezTo>
                    <a:pt x="5478" y="8574"/>
                    <a:pt x="5526" y="8550"/>
                    <a:pt x="5573" y="8502"/>
                  </a:cubicBezTo>
                  <a:lnTo>
                    <a:pt x="8479" y="5597"/>
                  </a:lnTo>
                  <a:cubicBezTo>
                    <a:pt x="8538" y="5537"/>
                    <a:pt x="8622" y="5508"/>
                    <a:pt x="8705" y="5508"/>
                  </a:cubicBezTo>
                  <a:close/>
                  <a:moveTo>
                    <a:pt x="9526" y="6883"/>
                  </a:moveTo>
                  <a:lnTo>
                    <a:pt x="10050" y="7383"/>
                  </a:lnTo>
                  <a:cubicBezTo>
                    <a:pt x="10169" y="7502"/>
                    <a:pt x="10169" y="7693"/>
                    <a:pt x="10050" y="7812"/>
                  </a:cubicBezTo>
                  <a:lnTo>
                    <a:pt x="10050" y="7836"/>
                  </a:lnTo>
                  <a:lnTo>
                    <a:pt x="7907" y="9979"/>
                  </a:lnTo>
                  <a:cubicBezTo>
                    <a:pt x="7848" y="10038"/>
                    <a:pt x="7770" y="10068"/>
                    <a:pt x="7690" y="10068"/>
                  </a:cubicBezTo>
                  <a:cubicBezTo>
                    <a:pt x="7609" y="10068"/>
                    <a:pt x="7526" y="10038"/>
                    <a:pt x="7455" y="9979"/>
                  </a:cubicBezTo>
                  <a:lnTo>
                    <a:pt x="6954" y="9455"/>
                  </a:lnTo>
                  <a:lnTo>
                    <a:pt x="9526" y="6883"/>
                  </a:lnTo>
                  <a:close/>
                  <a:moveTo>
                    <a:pt x="2930" y="1"/>
                  </a:moveTo>
                  <a:cubicBezTo>
                    <a:pt x="2739" y="1"/>
                    <a:pt x="2549" y="72"/>
                    <a:pt x="2406" y="215"/>
                  </a:cubicBezTo>
                  <a:lnTo>
                    <a:pt x="286" y="2334"/>
                  </a:lnTo>
                  <a:cubicBezTo>
                    <a:pt x="1" y="2596"/>
                    <a:pt x="1" y="3073"/>
                    <a:pt x="286" y="3358"/>
                  </a:cubicBezTo>
                  <a:lnTo>
                    <a:pt x="834" y="3906"/>
                  </a:lnTo>
                  <a:cubicBezTo>
                    <a:pt x="715" y="4192"/>
                    <a:pt x="763" y="4525"/>
                    <a:pt x="977" y="4740"/>
                  </a:cubicBezTo>
                  <a:lnTo>
                    <a:pt x="1834" y="5573"/>
                  </a:lnTo>
                  <a:cubicBezTo>
                    <a:pt x="1811" y="5621"/>
                    <a:pt x="1811" y="5645"/>
                    <a:pt x="1834" y="5692"/>
                  </a:cubicBezTo>
                  <a:cubicBezTo>
                    <a:pt x="1834" y="5835"/>
                    <a:pt x="1858" y="5978"/>
                    <a:pt x="1906" y="6121"/>
                  </a:cubicBezTo>
                  <a:lnTo>
                    <a:pt x="929" y="7097"/>
                  </a:lnTo>
                  <a:cubicBezTo>
                    <a:pt x="763" y="7240"/>
                    <a:pt x="763" y="7526"/>
                    <a:pt x="929" y="7693"/>
                  </a:cubicBezTo>
                  <a:lnTo>
                    <a:pt x="2787" y="9550"/>
                  </a:lnTo>
                  <a:cubicBezTo>
                    <a:pt x="2882" y="9622"/>
                    <a:pt x="2977" y="9669"/>
                    <a:pt x="3097" y="9669"/>
                  </a:cubicBezTo>
                  <a:cubicBezTo>
                    <a:pt x="3216" y="9669"/>
                    <a:pt x="3311" y="9622"/>
                    <a:pt x="3382" y="9550"/>
                  </a:cubicBezTo>
                  <a:lnTo>
                    <a:pt x="4311" y="8621"/>
                  </a:lnTo>
                  <a:cubicBezTo>
                    <a:pt x="4478" y="8741"/>
                    <a:pt x="4668" y="8788"/>
                    <a:pt x="4859" y="8788"/>
                  </a:cubicBezTo>
                  <a:cubicBezTo>
                    <a:pt x="4906" y="8788"/>
                    <a:pt x="4978" y="8788"/>
                    <a:pt x="5026" y="8764"/>
                  </a:cubicBezTo>
                  <a:lnTo>
                    <a:pt x="5811" y="9550"/>
                  </a:lnTo>
                  <a:cubicBezTo>
                    <a:pt x="5950" y="9689"/>
                    <a:pt x="6138" y="9767"/>
                    <a:pt x="6331" y="9767"/>
                  </a:cubicBezTo>
                  <a:cubicBezTo>
                    <a:pt x="6436" y="9767"/>
                    <a:pt x="6544" y="9744"/>
                    <a:pt x="6645" y="9693"/>
                  </a:cubicBezTo>
                  <a:lnTo>
                    <a:pt x="7169" y="10241"/>
                  </a:lnTo>
                  <a:cubicBezTo>
                    <a:pt x="7312" y="10384"/>
                    <a:pt x="7496" y="10455"/>
                    <a:pt x="7681" y="10455"/>
                  </a:cubicBezTo>
                  <a:cubicBezTo>
                    <a:pt x="7865" y="10455"/>
                    <a:pt x="8050" y="10384"/>
                    <a:pt x="8193" y="10241"/>
                  </a:cubicBezTo>
                  <a:lnTo>
                    <a:pt x="10336" y="8098"/>
                  </a:lnTo>
                  <a:cubicBezTo>
                    <a:pt x="10622" y="7812"/>
                    <a:pt x="10622" y="7359"/>
                    <a:pt x="10336" y="7097"/>
                  </a:cubicBezTo>
                  <a:lnTo>
                    <a:pt x="9788" y="6550"/>
                  </a:lnTo>
                  <a:cubicBezTo>
                    <a:pt x="9931" y="6264"/>
                    <a:pt x="9860" y="5930"/>
                    <a:pt x="9646" y="5716"/>
                  </a:cubicBezTo>
                  <a:lnTo>
                    <a:pt x="9241" y="5311"/>
                  </a:lnTo>
                  <a:cubicBezTo>
                    <a:pt x="9098" y="5168"/>
                    <a:pt x="8907" y="5097"/>
                    <a:pt x="8717" y="5097"/>
                  </a:cubicBezTo>
                  <a:cubicBezTo>
                    <a:pt x="8526" y="5097"/>
                    <a:pt x="8336" y="5168"/>
                    <a:pt x="8193" y="5311"/>
                  </a:cubicBezTo>
                  <a:lnTo>
                    <a:pt x="7788" y="5716"/>
                  </a:lnTo>
                  <a:cubicBezTo>
                    <a:pt x="7740" y="5621"/>
                    <a:pt x="7669" y="5502"/>
                    <a:pt x="7597" y="5430"/>
                  </a:cubicBezTo>
                  <a:lnTo>
                    <a:pt x="7574" y="5406"/>
                  </a:lnTo>
                  <a:cubicBezTo>
                    <a:pt x="7455" y="5287"/>
                    <a:pt x="7288" y="5192"/>
                    <a:pt x="7097" y="5192"/>
                  </a:cubicBezTo>
                  <a:cubicBezTo>
                    <a:pt x="7121" y="5145"/>
                    <a:pt x="7121" y="5097"/>
                    <a:pt x="7121" y="5049"/>
                  </a:cubicBezTo>
                  <a:cubicBezTo>
                    <a:pt x="7121" y="4859"/>
                    <a:pt x="7050" y="4644"/>
                    <a:pt x="6907" y="4502"/>
                  </a:cubicBezTo>
                  <a:lnTo>
                    <a:pt x="6883" y="4478"/>
                  </a:lnTo>
                  <a:cubicBezTo>
                    <a:pt x="6740" y="4359"/>
                    <a:pt x="6573" y="4287"/>
                    <a:pt x="6383" y="4263"/>
                  </a:cubicBezTo>
                  <a:cubicBezTo>
                    <a:pt x="6383" y="4240"/>
                    <a:pt x="6383" y="4192"/>
                    <a:pt x="6383" y="4144"/>
                  </a:cubicBezTo>
                  <a:cubicBezTo>
                    <a:pt x="6383" y="3954"/>
                    <a:pt x="6311" y="3739"/>
                    <a:pt x="6169" y="3597"/>
                  </a:cubicBezTo>
                  <a:cubicBezTo>
                    <a:pt x="6026" y="3454"/>
                    <a:pt x="5835" y="3382"/>
                    <a:pt x="5621" y="3382"/>
                  </a:cubicBezTo>
                  <a:cubicBezTo>
                    <a:pt x="5645" y="3335"/>
                    <a:pt x="5645" y="3311"/>
                    <a:pt x="5621" y="3287"/>
                  </a:cubicBezTo>
                  <a:cubicBezTo>
                    <a:pt x="5645" y="2954"/>
                    <a:pt x="5407" y="2644"/>
                    <a:pt x="5073" y="2549"/>
                  </a:cubicBezTo>
                  <a:lnTo>
                    <a:pt x="5311" y="2311"/>
                  </a:lnTo>
                  <a:cubicBezTo>
                    <a:pt x="5430" y="2192"/>
                    <a:pt x="5502" y="2025"/>
                    <a:pt x="5502" y="1858"/>
                  </a:cubicBezTo>
                  <a:cubicBezTo>
                    <a:pt x="5502" y="1691"/>
                    <a:pt x="5430" y="1549"/>
                    <a:pt x="5311" y="1429"/>
                  </a:cubicBezTo>
                  <a:lnTo>
                    <a:pt x="4811" y="906"/>
                  </a:lnTo>
                  <a:cubicBezTo>
                    <a:pt x="4673" y="768"/>
                    <a:pt x="4486" y="699"/>
                    <a:pt x="4301" y="699"/>
                  </a:cubicBezTo>
                  <a:cubicBezTo>
                    <a:pt x="4198" y="699"/>
                    <a:pt x="4095" y="720"/>
                    <a:pt x="4001" y="763"/>
                  </a:cubicBezTo>
                  <a:lnTo>
                    <a:pt x="3430" y="215"/>
                  </a:lnTo>
                  <a:cubicBezTo>
                    <a:pt x="3311" y="72"/>
                    <a:pt x="3120" y="1"/>
                    <a:pt x="2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43;p63">
              <a:extLst>
                <a:ext uri="{FF2B5EF4-FFF2-40B4-BE49-F238E27FC236}">
                  <a16:creationId xmlns:a16="http://schemas.microsoft.com/office/drawing/2014/main" id="{74A4AACE-50B4-3312-02B8-A1CE76226A50}"/>
                </a:ext>
              </a:extLst>
            </p:cNvPr>
            <p:cNvSpPr/>
            <p:nvPr/>
          </p:nvSpPr>
          <p:spPr>
            <a:xfrm>
              <a:off x="5700618" y="1269527"/>
              <a:ext cx="15023" cy="14185"/>
            </a:xfrm>
            <a:custGeom>
              <a:avLst/>
              <a:gdLst/>
              <a:ahLst/>
              <a:cxnLst/>
              <a:rect l="l" t="t" r="r" b="b"/>
              <a:pathLst>
                <a:path w="430" h="406" extrusionOk="0">
                  <a:moveTo>
                    <a:pt x="215" y="0"/>
                  </a:moveTo>
                  <a:cubicBezTo>
                    <a:pt x="96" y="0"/>
                    <a:pt x="1" y="95"/>
                    <a:pt x="1" y="215"/>
                  </a:cubicBezTo>
                  <a:cubicBezTo>
                    <a:pt x="1" y="334"/>
                    <a:pt x="96" y="405"/>
                    <a:pt x="215" y="405"/>
                  </a:cubicBezTo>
                  <a:cubicBezTo>
                    <a:pt x="334" y="405"/>
                    <a:pt x="429" y="334"/>
                    <a:pt x="429" y="215"/>
                  </a:cubicBezTo>
                  <a:cubicBezTo>
                    <a:pt x="429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9912;p79">
            <a:extLst>
              <a:ext uri="{FF2B5EF4-FFF2-40B4-BE49-F238E27FC236}">
                <a16:creationId xmlns:a16="http://schemas.microsoft.com/office/drawing/2014/main" id="{4DDD983C-614D-98BD-A726-F317B52F835D}"/>
              </a:ext>
            </a:extLst>
          </p:cNvPr>
          <p:cNvGrpSpPr/>
          <p:nvPr/>
        </p:nvGrpSpPr>
        <p:grpSpPr>
          <a:xfrm>
            <a:off x="5168051" y="3375520"/>
            <a:ext cx="328071" cy="349427"/>
            <a:chOff x="5421475" y="1945825"/>
            <a:chExt cx="278050" cy="296150"/>
          </a:xfrm>
          <a:solidFill>
            <a:schemeClr val="accent3"/>
          </a:solidFill>
        </p:grpSpPr>
        <p:sp>
          <p:nvSpPr>
            <p:cNvPr id="45" name="Google Shape;9913;p79">
              <a:extLst>
                <a:ext uri="{FF2B5EF4-FFF2-40B4-BE49-F238E27FC236}">
                  <a16:creationId xmlns:a16="http://schemas.microsoft.com/office/drawing/2014/main" id="{3D1FEFFA-95F0-8505-AC20-DD01954BF654}"/>
                </a:ext>
              </a:extLst>
            </p:cNvPr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914;p79">
              <a:extLst>
                <a:ext uri="{FF2B5EF4-FFF2-40B4-BE49-F238E27FC236}">
                  <a16:creationId xmlns:a16="http://schemas.microsoft.com/office/drawing/2014/main" id="{5B0B096C-35FF-BA94-37C1-855B9BD58B91}"/>
                </a:ext>
              </a:extLst>
            </p:cNvPr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915;p79">
              <a:extLst>
                <a:ext uri="{FF2B5EF4-FFF2-40B4-BE49-F238E27FC236}">
                  <a16:creationId xmlns:a16="http://schemas.microsoft.com/office/drawing/2014/main" id="{AC57C01E-6AF3-205E-41F5-1507A9AC8E32}"/>
                </a:ext>
              </a:extLst>
            </p:cNvPr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916;p79">
              <a:extLst>
                <a:ext uri="{FF2B5EF4-FFF2-40B4-BE49-F238E27FC236}">
                  <a16:creationId xmlns:a16="http://schemas.microsoft.com/office/drawing/2014/main" id="{1428E032-1D3B-5440-B497-858149204578}"/>
                </a:ext>
              </a:extLst>
            </p:cNvPr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917;p79">
              <a:extLst>
                <a:ext uri="{FF2B5EF4-FFF2-40B4-BE49-F238E27FC236}">
                  <a16:creationId xmlns:a16="http://schemas.microsoft.com/office/drawing/2014/main" id="{9405309A-C411-7CDC-0459-A2D11FE43968}"/>
                </a:ext>
              </a:extLst>
            </p:cNvPr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918;p79">
              <a:extLst>
                <a:ext uri="{FF2B5EF4-FFF2-40B4-BE49-F238E27FC236}">
                  <a16:creationId xmlns:a16="http://schemas.microsoft.com/office/drawing/2014/main" id="{FB9B93F7-29D4-5AF8-AB06-CFBB0574A46B}"/>
                </a:ext>
              </a:extLst>
            </p:cNvPr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919;p79">
              <a:extLst>
                <a:ext uri="{FF2B5EF4-FFF2-40B4-BE49-F238E27FC236}">
                  <a16:creationId xmlns:a16="http://schemas.microsoft.com/office/drawing/2014/main" id="{E84720AD-2F1B-3EAF-FE02-368ED1363B3C}"/>
                </a:ext>
              </a:extLst>
            </p:cNvPr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920;p79">
              <a:extLst>
                <a:ext uri="{FF2B5EF4-FFF2-40B4-BE49-F238E27FC236}">
                  <a16:creationId xmlns:a16="http://schemas.microsoft.com/office/drawing/2014/main" id="{BF70FA23-112A-AFB5-B33D-184ED5E71456}"/>
                </a:ext>
              </a:extLst>
            </p:cNvPr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9165;p77">
            <a:extLst>
              <a:ext uri="{FF2B5EF4-FFF2-40B4-BE49-F238E27FC236}">
                <a16:creationId xmlns:a16="http://schemas.microsoft.com/office/drawing/2014/main" id="{C3689645-E29F-F6F5-1409-B60773DD488F}"/>
              </a:ext>
            </a:extLst>
          </p:cNvPr>
          <p:cNvGrpSpPr/>
          <p:nvPr/>
        </p:nvGrpSpPr>
        <p:grpSpPr>
          <a:xfrm rot="21316510">
            <a:off x="8065798" y="461534"/>
            <a:ext cx="387222" cy="399401"/>
            <a:chOff x="5053900" y="2021500"/>
            <a:chExt cx="483750" cy="483125"/>
          </a:xfrm>
          <a:solidFill>
            <a:schemeClr val="accent3"/>
          </a:solidFill>
        </p:grpSpPr>
        <p:sp>
          <p:nvSpPr>
            <p:cNvPr id="54" name="Google Shape;9166;p77">
              <a:extLst>
                <a:ext uri="{FF2B5EF4-FFF2-40B4-BE49-F238E27FC236}">
                  <a16:creationId xmlns:a16="http://schemas.microsoft.com/office/drawing/2014/main" id="{62277C31-A15F-E27D-B234-2C4363A0BDB0}"/>
                </a:ext>
              </a:extLst>
            </p:cNvPr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" name="Google Shape;9167;p77">
              <a:extLst>
                <a:ext uri="{FF2B5EF4-FFF2-40B4-BE49-F238E27FC236}">
                  <a16:creationId xmlns:a16="http://schemas.microsoft.com/office/drawing/2014/main" id="{4AC589D5-9527-C9E5-EF30-9DFD7FFC3DCC}"/>
                </a:ext>
              </a:extLst>
            </p:cNvPr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" name="Google Shape;9168;p77">
              <a:extLst>
                <a:ext uri="{FF2B5EF4-FFF2-40B4-BE49-F238E27FC236}">
                  <a16:creationId xmlns:a16="http://schemas.microsoft.com/office/drawing/2014/main" id="{58568FAA-E104-CE4A-BC25-71C01DA08FAF}"/>
                </a:ext>
              </a:extLst>
            </p:cNvPr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" name="Google Shape;9169;p77">
              <a:extLst>
                <a:ext uri="{FF2B5EF4-FFF2-40B4-BE49-F238E27FC236}">
                  <a16:creationId xmlns:a16="http://schemas.microsoft.com/office/drawing/2014/main" id="{46648F17-95DD-A7B1-0716-EC9E32A97ADF}"/>
                </a:ext>
              </a:extLst>
            </p:cNvPr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" name="Google Shape;9170;p77">
              <a:extLst>
                <a:ext uri="{FF2B5EF4-FFF2-40B4-BE49-F238E27FC236}">
                  <a16:creationId xmlns:a16="http://schemas.microsoft.com/office/drawing/2014/main" id="{B9BB07D6-0B4C-B8A4-5B27-125A8DC7C319}"/>
                </a:ext>
              </a:extLst>
            </p:cNvPr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" name="Google Shape;9171;p77">
              <a:extLst>
                <a:ext uri="{FF2B5EF4-FFF2-40B4-BE49-F238E27FC236}">
                  <a16:creationId xmlns:a16="http://schemas.microsoft.com/office/drawing/2014/main" id="{5CF8F077-07EF-BA33-F064-81DE962B704B}"/>
                </a:ext>
              </a:extLst>
            </p:cNvPr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" name="Google Shape;9172;p77">
              <a:extLst>
                <a:ext uri="{FF2B5EF4-FFF2-40B4-BE49-F238E27FC236}">
                  <a16:creationId xmlns:a16="http://schemas.microsoft.com/office/drawing/2014/main" id="{98785F40-9F4E-063A-23F8-CA602EE79D5E}"/>
                </a:ext>
              </a:extLst>
            </p:cNvPr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" name="Google Shape;9173;p77">
              <a:extLst>
                <a:ext uri="{FF2B5EF4-FFF2-40B4-BE49-F238E27FC236}">
                  <a16:creationId xmlns:a16="http://schemas.microsoft.com/office/drawing/2014/main" id="{8097E32F-3251-4CD5-51DB-7DBEB4B4B41F}"/>
                </a:ext>
              </a:extLst>
            </p:cNvPr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29023-44A6-0A8A-320E-39824D3A01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pPr/>
              <a:t>3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939820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Functional </a:t>
            </a:r>
            <a:r>
              <a:rPr lang="en" dirty="0">
                <a:solidFill>
                  <a:schemeClr val="accent3"/>
                </a:solidFill>
              </a:rPr>
              <a:t>Requirements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68" name="Google Shape;268;p38"/>
          <p:cNvSpPr txBox="1">
            <a:spLocks noGrp="1"/>
          </p:cNvSpPr>
          <p:nvPr>
            <p:ph type="body" idx="1"/>
          </p:nvPr>
        </p:nvSpPr>
        <p:spPr>
          <a:xfrm>
            <a:off x="718537" y="1548334"/>
            <a:ext cx="7611438" cy="15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R1</a:t>
            </a:r>
            <a:r>
              <a:rPr lang="en-US" dirty="0"/>
              <a:t>: The system should allow users to register an account.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R2</a:t>
            </a:r>
            <a:r>
              <a:rPr lang="en-US" dirty="0"/>
              <a:t>: The system should allow users to sort sports by kind.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R3</a:t>
            </a:r>
            <a:r>
              <a:rPr lang="en-US" dirty="0"/>
              <a:t>: The system should specify a capacity for each event.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R4</a:t>
            </a:r>
            <a:r>
              <a:rPr lang="en-US" dirty="0"/>
              <a:t>: The system should allow users to add their favorite types of sports to their favorites list.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R5</a:t>
            </a:r>
            <a:r>
              <a:rPr lang="en-US" dirty="0"/>
              <a:t>: The system should allow the user to view account information.</a:t>
            </a:r>
            <a:endParaRPr dirty="0"/>
          </a:p>
        </p:txBody>
      </p:sp>
      <p:grpSp>
        <p:nvGrpSpPr>
          <p:cNvPr id="271" name="Google Shape;271;p38"/>
          <p:cNvGrpSpPr/>
          <p:nvPr/>
        </p:nvGrpSpPr>
        <p:grpSpPr>
          <a:xfrm rot="21193734">
            <a:off x="7700513" y="256463"/>
            <a:ext cx="995358" cy="1241914"/>
            <a:chOff x="8868222" y="2092875"/>
            <a:chExt cx="995383" cy="1241946"/>
          </a:xfrm>
        </p:grpSpPr>
        <p:sp>
          <p:nvSpPr>
            <p:cNvPr id="272" name="Google Shape;272;p38"/>
            <p:cNvSpPr/>
            <p:nvPr/>
          </p:nvSpPr>
          <p:spPr>
            <a:xfrm>
              <a:off x="8868222" y="2092875"/>
              <a:ext cx="995383" cy="1241946"/>
            </a:xfrm>
            <a:custGeom>
              <a:avLst/>
              <a:gdLst/>
              <a:ahLst/>
              <a:cxnLst/>
              <a:rect l="l" t="t" r="r" b="b"/>
              <a:pathLst>
                <a:path w="47626" h="77561" extrusionOk="0">
                  <a:moveTo>
                    <a:pt x="0" y="0"/>
                  </a:moveTo>
                  <a:lnTo>
                    <a:pt x="0" y="53830"/>
                  </a:lnTo>
                  <a:cubicBezTo>
                    <a:pt x="0" y="66866"/>
                    <a:pt x="11022" y="77561"/>
                    <a:pt x="24085" y="77561"/>
                  </a:cubicBezTo>
                  <a:lnTo>
                    <a:pt x="24139" y="77561"/>
                  </a:lnTo>
                  <a:cubicBezTo>
                    <a:pt x="37202" y="77561"/>
                    <a:pt x="47625" y="66866"/>
                    <a:pt x="47625" y="53830"/>
                  </a:cubicBezTo>
                  <a:lnTo>
                    <a:pt x="476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35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273" name="Google Shape;273;p38"/>
            <p:cNvCxnSpPr/>
            <p:nvPr/>
          </p:nvCxnSpPr>
          <p:spPr>
            <a:xfrm>
              <a:off x="8949217" y="2226849"/>
              <a:ext cx="833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" name="Google Shape;615;p49">
            <a:extLst>
              <a:ext uri="{FF2B5EF4-FFF2-40B4-BE49-F238E27FC236}">
                <a16:creationId xmlns:a16="http://schemas.microsoft.com/office/drawing/2014/main" id="{356897E7-C1CD-FC09-A1CD-F1C6CA0C3823}"/>
              </a:ext>
            </a:extLst>
          </p:cNvPr>
          <p:cNvCxnSpPr>
            <a:cxnSpLocks/>
          </p:cNvCxnSpPr>
          <p:nvPr/>
        </p:nvCxnSpPr>
        <p:spPr>
          <a:xfrm>
            <a:off x="814025" y="2081267"/>
            <a:ext cx="711240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615;p49">
            <a:extLst>
              <a:ext uri="{FF2B5EF4-FFF2-40B4-BE49-F238E27FC236}">
                <a16:creationId xmlns:a16="http://schemas.microsoft.com/office/drawing/2014/main" id="{3E780F1A-09BD-2E16-CB24-9740A75365DA}"/>
              </a:ext>
            </a:extLst>
          </p:cNvPr>
          <p:cNvCxnSpPr>
            <a:cxnSpLocks/>
          </p:cNvCxnSpPr>
          <p:nvPr/>
        </p:nvCxnSpPr>
        <p:spPr>
          <a:xfrm>
            <a:off x="814022" y="2703092"/>
            <a:ext cx="711240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615;p49">
            <a:extLst>
              <a:ext uri="{FF2B5EF4-FFF2-40B4-BE49-F238E27FC236}">
                <a16:creationId xmlns:a16="http://schemas.microsoft.com/office/drawing/2014/main" id="{8E6CE5B1-E286-4FA5-8A6C-9AA98F1F4EFB}"/>
              </a:ext>
            </a:extLst>
          </p:cNvPr>
          <p:cNvCxnSpPr>
            <a:cxnSpLocks/>
          </p:cNvCxnSpPr>
          <p:nvPr/>
        </p:nvCxnSpPr>
        <p:spPr>
          <a:xfrm>
            <a:off x="814023" y="3299654"/>
            <a:ext cx="711240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615;p49">
            <a:extLst>
              <a:ext uri="{FF2B5EF4-FFF2-40B4-BE49-F238E27FC236}">
                <a16:creationId xmlns:a16="http://schemas.microsoft.com/office/drawing/2014/main" id="{B5C8317F-5233-81B1-74C1-33C1AA343D95}"/>
              </a:ext>
            </a:extLst>
          </p:cNvPr>
          <p:cNvCxnSpPr>
            <a:cxnSpLocks/>
          </p:cNvCxnSpPr>
          <p:nvPr/>
        </p:nvCxnSpPr>
        <p:spPr>
          <a:xfrm>
            <a:off x="814023" y="4013569"/>
            <a:ext cx="711240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9292;p77">
            <a:extLst>
              <a:ext uri="{FF2B5EF4-FFF2-40B4-BE49-F238E27FC236}">
                <a16:creationId xmlns:a16="http://schemas.microsoft.com/office/drawing/2014/main" id="{50F14F75-2A2A-16FB-0A7B-7EEC21929A31}"/>
              </a:ext>
            </a:extLst>
          </p:cNvPr>
          <p:cNvSpPr/>
          <p:nvPr/>
        </p:nvSpPr>
        <p:spPr>
          <a:xfrm>
            <a:off x="470053" y="1595095"/>
            <a:ext cx="179387" cy="340116"/>
          </a:xfrm>
          <a:custGeom>
            <a:avLst/>
            <a:gdLst/>
            <a:ahLst/>
            <a:cxnLst/>
            <a:rect l="l" t="t" r="r" b="b"/>
            <a:pathLst>
              <a:path w="10191" h="19322" extrusionOk="0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8" name="Google Shape;11076;p83">
            <a:extLst>
              <a:ext uri="{FF2B5EF4-FFF2-40B4-BE49-F238E27FC236}">
                <a16:creationId xmlns:a16="http://schemas.microsoft.com/office/drawing/2014/main" id="{F1A14F40-ACE1-B613-6412-ED695AA1D2C3}"/>
              </a:ext>
            </a:extLst>
          </p:cNvPr>
          <p:cNvGrpSpPr/>
          <p:nvPr/>
        </p:nvGrpSpPr>
        <p:grpSpPr>
          <a:xfrm>
            <a:off x="452244" y="2231634"/>
            <a:ext cx="220253" cy="340116"/>
            <a:chOff x="-3462150" y="2046625"/>
            <a:chExt cx="224500" cy="291450"/>
          </a:xfrm>
          <a:solidFill>
            <a:schemeClr val="accent3"/>
          </a:solidFill>
        </p:grpSpPr>
        <p:sp>
          <p:nvSpPr>
            <p:cNvPr id="19" name="Google Shape;11077;p83">
              <a:extLst>
                <a:ext uri="{FF2B5EF4-FFF2-40B4-BE49-F238E27FC236}">
                  <a16:creationId xmlns:a16="http://schemas.microsoft.com/office/drawing/2014/main" id="{5901EE32-04A1-CE71-BBC3-B124E5880583}"/>
                </a:ext>
              </a:extLst>
            </p:cNvPr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78;p83">
              <a:extLst>
                <a:ext uri="{FF2B5EF4-FFF2-40B4-BE49-F238E27FC236}">
                  <a16:creationId xmlns:a16="http://schemas.microsoft.com/office/drawing/2014/main" id="{C70602C8-3A5B-830B-EFBD-12E0788F32C1}"/>
                </a:ext>
              </a:extLst>
            </p:cNvPr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79;p83">
              <a:extLst>
                <a:ext uri="{FF2B5EF4-FFF2-40B4-BE49-F238E27FC236}">
                  <a16:creationId xmlns:a16="http://schemas.microsoft.com/office/drawing/2014/main" id="{7EA52B9E-5551-E125-CD56-24D32C960C2B}"/>
                </a:ext>
              </a:extLst>
            </p:cNvPr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80;p83">
              <a:extLst>
                <a:ext uri="{FF2B5EF4-FFF2-40B4-BE49-F238E27FC236}">
                  <a16:creationId xmlns:a16="http://schemas.microsoft.com/office/drawing/2014/main" id="{0CF4D774-F8CC-587A-DA61-A7D829E19644}"/>
                </a:ext>
              </a:extLst>
            </p:cNvPr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81;p83">
              <a:extLst>
                <a:ext uri="{FF2B5EF4-FFF2-40B4-BE49-F238E27FC236}">
                  <a16:creationId xmlns:a16="http://schemas.microsoft.com/office/drawing/2014/main" id="{3937418F-9025-2596-25A9-EFF17CD3BE4E}"/>
                </a:ext>
              </a:extLst>
            </p:cNvPr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82;p83">
              <a:extLst>
                <a:ext uri="{FF2B5EF4-FFF2-40B4-BE49-F238E27FC236}">
                  <a16:creationId xmlns:a16="http://schemas.microsoft.com/office/drawing/2014/main" id="{A36EF420-DC1D-046F-D972-BD546DAF3342}"/>
                </a:ext>
              </a:extLst>
            </p:cNvPr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83;p83">
              <a:extLst>
                <a:ext uri="{FF2B5EF4-FFF2-40B4-BE49-F238E27FC236}">
                  <a16:creationId xmlns:a16="http://schemas.microsoft.com/office/drawing/2014/main" id="{30CCA209-95AF-3DE9-493B-B47437093602}"/>
                </a:ext>
              </a:extLst>
            </p:cNvPr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9681;p79">
            <a:extLst>
              <a:ext uri="{FF2B5EF4-FFF2-40B4-BE49-F238E27FC236}">
                <a16:creationId xmlns:a16="http://schemas.microsoft.com/office/drawing/2014/main" id="{636DCD93-1AB3-4C8D-9161-D57BFEB3EF28}"/>
              </a:ext>
            </a:extLst>
          </p:cNvPr>
          <p:cNvGrpSpPr/>
          <p:nvPr/>
        </p:nvGrpSpPr>
        <p:grpSpPr>
          <a:xfrm rot="21186592">
            <a:off x="8015058" y="697467"/>
            <a:ext cx="366269" cy="359907"/>
            <a:chOff x="-60988625" y="2310475"/>
            <a:chExt cx="316650" cy="311150"/>
          </a:xfrm>
          <a:solidFill>
            <a:schemeClr val="accent3"/>
          </a:solidFill>
        </p:grpSpPr>
        <p:sp>
          <p:nvSpPr>
            <p:cNvPr id="27" name="Google Shape;9682;p79">
              <a:extLst>
                <a:ext uri="{FF2B5EF4-FFF2-40B4-BE49-F238E27FC236}">
                  <a16:creationId xmlns:a16="http://schemas.microsoft.com/office/drawing/2014/main" id="{E767D4C2-1C7F-9BEB-D04E-0CE6BB5CF0B8}"/>
                </a:ext>
              </a:extLst>
            </p:cNvPr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683;p79">
              <a:extLst>
                <a:ext uri="{FF2B5EF4-FFF2-40B4-BE49-F238E27FC236}">
                  <a16:creationId xmlns:a16="http://schemas.microsoft.com/office/drawing/2014/main" id="{95B43C03-1754-9236-0474-ABB09F8A4DB5}"/>
                </a:ext>
              </a:extLst>
            </p:cNvPr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684;p79">
              <a:extLst>
                <a:ext uri="{FF2B5EF4-FFF2-40B4-BE49-F238E27FC236}">
                  <a16:creationId xmlns:a16="http://schemas.microsoft.com/office/drawing/2014/main" id="{869FA124-8B3F-823F-407D-98AB352FBE8D}"/>
                </a:ext>
              </a:extLst>
            </p:cNvPr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85;p79">
              <a:extLst>
                <a:ext uri="{FF2B5EF4-FFF2-40B4-BE49-F238E27FC236}">
                  <a16:creationId xmlns:a16="http://schemas.microsoft.com/office/drawing/2014/main" id="{F642BC18-418E-23AD-9FA3-64925C5299EB}"/>
                </a:ext>
              </a:extLst>
            </p:cNvPr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86;p79">
              <a:extLst>
                <a:ext uri="{FF2B5EF4-FFF2-40B4-BE49-F238E27FC236}">
                  <a16:creationId xmlns:a16="http://schemas.microsoft.com/office/drawing/2014/main" id="{52E23662-5831-D418-0C1F-0D24AFDD5A6A}"/>
                </a:ext>
              </a:extLst>
            </p:cNvPr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87;p79">
              <a:extLst>
                <a:ext uri="{FF2B5EF4-FFF2-40B4-BE49-F238E27FC236}">
                  <a16:creationId xmlns:a16="http://schemas.microsoft.com/office/drawing/2014/main" id="{6634F764-568B-4069-C950-9D2083AD7F0F}"/>
                </a:ext>
              </a:extLst>
            </p:cNvPr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9904;p79">
            <a:extLst>
              <a:ext uri="{FF2B5EF4-FFF2-40B4-BE49-F238E27FC236}">
                <a16:creationId xmlns:a16="http://schemas.microsoft.com/office/drawing/2014/main" id="{E01261F5-A984-A33C-45D2-7DC66006295A}"/>
              </a:ext>
            </a:extLst>
          </p:cNvPr>
          <p:cNvGrpSpPr/>
          <p:nvPr/>
        </p:nvGrpSpPr>
        <p:grpSpPr>
          <a:xfrm>
            <a:off x="396797" y="2868173"/>
            <a:ext cx="314909" cy="340116"/>
            <a:chOff x="3599700" y="1954475"/>
            <a:chExt cx="296175" cy="295400"/>
          </a:xfrm>
          <a:solidFill>
            <a:schemeClr val="accent3"/>
          </a:solidFill>
        </p:grpSpPr>
        <p:sp>
          <p:nvSpPr>
            <p:cNvPr id="34" name="Google Shape;9905;p79">
              <a:extLst>
                <a:ext uri="{FF2B5EF4-FFF2-40B4-BE49-F238E27FC236}">
                  <a16:creationId xmlns:a16="http://schemas.microsoft.com/office/drawing/2014/main" id="{FF885EE2-4EA4-1346-B184-29B0975C65AF}"/>
                </a:ext>
              </a:extLst>
            </p:cNvPr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906;p79">
              <a:extLst>
                <a:ext uri="{FF2B5EF4-FFF2-40B4-BE49-F238E27FC236}">
                  <a16:creationId xmlns:a16="http://schemas.microsoft.com/office/drawing/2014/main" id="{3539F1E0-53A5-D9D5-B7B5-CD7F76F7415E}"/>
                </a:ext>
              </a:extLst>
            </p:cNvPr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907;p79">
              <a:extLst>
                <a:ext uri="{FF2B5EF4-FFF2-40B4-BE49-F238E27FC236}">
                  <a16:creationId xmlns:a16="http://schemas.microsoft.com/office/drawing/2014/main" id="{10BA3703-C350-5539-358F-86AFB5F1D717}"/>
                </a:ext>
              </a:extLst>
            </p:cNvPr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9212;p77">
            <a:extLst>
              <a:ext uri="{FF2B5EF4-FFF2-40B4-BE49-F238E27FC236}">
                <a16:creationId xmlns:a16="http://schemas.microsoft.com/office/drawing/2014/main" id="{95B003B6-C8B8-1CB3-4FD2-F909A69A132B}"/>
              </a:ext>
            </a:extLst>
          </p:cNvPr>
          <p:cNvSpPr/>
          <p:nvPr/>
        </p:nvSpPr>
        <p:spPr>
          <a:xfrm>
            <a:off x="381262" y="3504712"/>
            <a:ext cx="345977" cy="321175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9" name="Google Shape;9869;p79">
            <a:extLst>
              <a:ext uri="{FF2B5EF4-FFF2-40B4-BE49-F238E27FC236}">
                <a16:creationId xmlns:a16="http://schemas.microsoft.com/office/drawing/2014/main" id="{84E99682-6ECC-3B22-EBB7-3368A3CDCA3F}"/>
              </a:ext>
            </a:extLst>
          </p:cNvPr>
          <p:cNvGrpSpPr/>
          <p:nvPr/>
        </p:nvGrpSpPr>
        <p:grpSpPr>
          <a:xfrm>
            <a:off x="381262" y="4122310"/>
            <a:ext cx="345977" cy="349457"/>
            <a:chOff x="1412450" y="1954475"/>
            <a:chExt cx="297750" cy="296175"/>
          </a:xfrm>
          <a:solidFill>
            <a:schemeClr val="accent3"/>
          </a:solidFill>
        </p:grpSpPr>
        <p:sp>
          <p:nvSpPr>
            <p:cNvPr id="40" name="Google Shape;9870;p79">
              <a:extLst>
                <a:ext uri="{FF2B5EF4-FFF2-40B4-BE49-F238E27FC236}">
                  <a16:creationId xmlns:a16="http://schemas.microsoft.com/office/drawing/2014/main" id="{DAC0384A-D58C-0148-40EC-BC5BD662B025}"/>
                </a:ext>
              </a:extLst>
            </p:cNvPr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871;p79">
              <a:extLst>
                <a:ext uri="{FF2B5EF4-FFF2-40B4-BE49-F238E27FC236}">
                  <a16:creationId xmlns:a16="http://schemas.microsoft.com/office/drawing/2014/main" id="{EE021984-AC06-8DE8-0D28-0CAE419A7342}"/>
                </a:ext>
              </a:extLst>
            </p:cNvPr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38D786-BB04-B7FE-8925-A8BF5AD31A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4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94909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Non-Functional </a:t>
            </a:r>
            <a:r>
              <a:rPr lang="en" dirty="0">
                <a:solidFill>
                  <a:schemeClr val="accent3"/>
                </a:solidFill>
              </a:rPr>
              <a:t>Requirements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68" name="Google Shape;268;p38"/>
          <p:cNvSpPr txBox="1">
            <a:spLocks noGrp="1"/>
          </p:cNvSpPr>
          <p:nvPr>
            <p:ph type="body" idx="1"/>
          </p:nvPr>
        </p:nvSpPr>
        <p:spPr>
          <a:xfrm>
            <a:off x="718537" y="1548334"/>
            <a:ext cx="7611438" cy="15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R1</a:t>
            </a:r>
            <a:r>
              <a:rPr lang="en-US" dirty="0"/>
              <a:t>: The system must allow users to select from several languages.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R2</a:t>
            </a:r>
            <a:r>
              <a:rPr lang="en-US" dirty="0"/>
              <a:t>: The system should be able to run on any platform.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R3</a:t>
            </a:r>
            <a:r>
              <a:rPr lang="en-US" dirty="0"/>
              <a:t>: The system must be accessible around the clock.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R4</a:t>
            </a:r>
            <a:r>
              <a:rPr lang="en-US" dirty="0"/>
              <a:t>: The system should provide the user with a QR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R5</a:t>
            </a:r>
            <a:r>
              <a:rPr lang="en-US" dirty="0"/>
              <a:t>: The system should require the user to create a strong password.</a:t>
            </a:r>
            <a:endParaRPr dirty="0"/>
          </a:p>
        </p:txBody>
      </p:sp>
      <p:grpSp>
        <p:nvGrpSpPr>
          <p:cNvPr id="271" name="Google Shape;271;p38"/>
          <p:cNvGrpSpPr/>
          <p:nvPr/>
        </p:nvGrpSpPr>
        <p:grpSpPr>
          <a:xfrm rot="21193734">
            <a:off x="7700513" y="256463"/>
            <a:ext cx="995358" cy="1241914"/>
            <a:chOff x="8868222" y="2092875"/>
            <a:chExt cx="995383" cy="1241946"/>
          </a:xfrm>
        </p:grpSpPr>
        <p:sp>
          <p:nvSpPr>
            <p:cNvPr id="272" name="Google Shape;272;p38"/>
            <p:cNvSpPr/>
            <p:nvPr/>
          </p:nvSpPr>
          <p:spPr>
            <a:xfrm>
              <a:off x="8868222" y="2092875"/>
              <a:ext cx="995383" cy="1241946"/>
            </a:xfrm>
            <a:custGeom>
              <a:avLst/>
              <a:gdLst/>
              <a:ahLst/>
              <a:cxnLst/>
              <a:rect l="l" t="t" r="r" b="b"/>
              <a:pathLst>
                <a:path w="47626" h="77561" extrusionOk="0">
                  <a:moveTo>
                    <a:pt x="0" y="0"/>
                  </a:moveTo>
                  <a:lnTo>
                    <a:pt x="0" y="53830"/>
                  </a:lnTo>
                  <a:cubicBezTo>
                    <a:pt x="0" y="66866"/>
                    <a:pt x="11022" y="77561"/>
                    <a:pt x="24085" y="77561"/>
                  </a:cubicBezTo>
                  <a:lnTo>
                    <a:pt x="24139" y="77561"/>
                  </a:lnTo>
                  <a:cubicBezTo>
                    <a:pt x="37202" y="77561"/>
                    <a:pt x="47625" y="66866"/>
                    <a:pt x="47625" y="53830"/>
                  </a:cubicBezTo>
                  <a:lnTo>
                    <a:pt x="476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35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273" name="Google Shape;273;p38"/>
            <p:cNvCxnSpPr/>
            <p:nvPr/>
          </p:nvCxnSpPr>
          <p:spPr>
            <a:xfrm>
              <a:off x="8949217" y="2226849"/>
              <a:ext cx="833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" name="Google Shape;615;p49">
            <a:extLst>
              <a:ext uri="{FF2B5EF4-FFF2-40B4-BE49-F238E27FC236}">
                <a16:creationId xmlns:a16="http://schemas.microsoft.com/office/drawing/2014/main" id="{356897E7-C1CD-FC09-A1CD-F1C6CA0C3823}"/>
              </a:ext>
            </a:extLst>
          </p:cNvPr>
          <p:cNvCxnSpPr>
            <a:cxnSpLocks/>
          </p:cNvCxnSpPr>
          <p:nvPr/>
        </p:nvCxnSpPr>
        <p:spPr>
          <a:xfrm>
            <a:off x="814025" y="2081267"/>
            <a:ext cx="711240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615;p49">
            <a:extLst>
              <a:ext uri="{FF2B5EF4-FFF2-40B4-BE49-F238E27FC236}">
                <a16:creationId xmlns:a16="http://schemas.microsoft.com/office/drawing/2014/main" id="{3E780F1A-09BD-2E16-CB24-9740A75365DA}"/>
              </a:ext>
            </a:extLst>
          </p:cNvPr>
          <p:cNvCxnSpPr>
            <a:cxnSpLocks/>
          </p:cNvCxnSpPr>
          <p:nvPr/>
        </p:nvCxnSpPr>
        <p:spPr>
          <a:xfrm>
            <a:off x="814022" y="2703092"/>
            <a:ext cx="711240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615;p49">
            <a:extLst>
              <a:ext uri="{FF2B5EF4-FFF2-40B4-BE49-F238E27FC236}">
                <a16:creationId xmlns:a16="http://schemas.microsoft.com/office/drawing/2014/main" id="{8E6CE5B1-E286-4FA5-8A6C-9AA98F1F4EFB}"/>
              </a:ext>
            </a:extLst>
          </p:cNvPr>
          <p:cNvCxnSpPr>
            <a:cxnSpLocks/>
          </p:cNvCxnSpPr>
          <p:nvPr/>
        </p:nvCxnSpPr>
        <p:spPr>
          <a:xfrm>
            <a:off x="814023" y="3299654"/>
            <a:ext cx="711240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615;p49">
            <a:extLst>
              <a:ext uri="{FF2B5EF4-FFF2-40B4-BE49-F238E27FC236}">
                <a16:creationId xmlns:a16="http://schemas.microsoft.com/office/drawing/2014/main" id="{B5C8317F-5233-81B1-74C1-33C1AA343D95}"/>
              </a:ext>
            </a:extLst>
          </p:cNvPr>
          <p:cNvCxnSpPr>
            <a:cxnSpLocks/>
          </p:cNvCxnSpPr>
          <p:nvPr/>
        </p:nvCxnSpPr>
        <p:spPr>
          <a:xfrm>
            <a:off x="814023" y="4013569"/>
            <a:ext cx="711240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" name="Google Shape;9681;p79">
            <a:extLst>
              <a:ext uri="{FF2B5EF4-FFF2-40B4-BE49-F238E27FC236}">
                <a16:creationId xmlns:a16="http://schemas.microsoft.com/office/drawing/2014/main" id="{636DCD93-1AB3-4C8D-9161-D57BFEB3EF28}"/>
              </a:ext>
            </a:extLst>
          </p:cNvPr>
          <p:cNvGrpSpPr/>
          <p:nvPr/>
        </p:nvGrpSpPr>
        <p:grpSpPr>
          <a:xfrm rot="21186592">
            <a:off x="8015058" y="697467"/>
            <a:ext cx="366269" cy="359907"/>
            <a:chOff x="-60988625" y="2310475"/>
            <a:chExt cx="316650" cy="311150"/>
          </a:xfrm>
          <a:solidFill>
            <a:schemeClr val="accent3"/>
          </a:solidFill>
        </p:grpSpPr>
        <p:sp>
          <p:nvSpPr>
            <p:cNvPr id="27" name="Google Shape;9682;p79">
              <a:extLst>
                <a:ext uri="{FF2B5EF4-FFF2-40B4-BE49-F238E27FC236}">
                  <a16:creationId xmlns:a16="http://schemas.microsoft.com/office/drawing/2014/main" id="{E767D4C2-1C7F-9BEB-D04E-0CE6BB5CF0B8}"/>
                </a:ext>
              </a:extLst>
            </p:cNvPr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683;p79">
              <a:extLst>
                <a:ext uri="{FF2B5EF4-FFF2-40B4-BE49-F238E27FC236}">
                  <a16:creationId xmlns:a16="http://schemas.microsoft.com/office/drawing/2014/main" id="{95B43C03-1754-9236-0474-ABB09F8A4DB5}"/>
                </a:ext>
              </a:extLst>
            </p:cNvPr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684;p79">
              <a:extLst>
                <a:ext uri="{FF2B5EF4-FFF2-40B4-BE49-F238E27FC236}">
                  <a16:creationId xmlns:a16="http://schemas.microsoft.com/office/drawing/2014/main" id="{869FA124-8B3F-823F-407D-98AB352FBE8D}"/>
                </a:ext>
              </a:extLst>
            </p:cNvPr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85;p79">
              <a:extLst>
                <a:ext uri="{FF2B5EF4-FFF2-40B4-BE49-F238E27FC236}">
                  <a16:creationId xmlns:a16="http://schemas.microsoft.com/office/drawing/2014/main" id="{F642BC18-418E-23AD-9FA3-64925C5299EB}"/>
                </a:ext>
              </a:extLst>
            </p:cNvPr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86;p79">
              <a:extLst>
                <a:ext uri="{FF2B5EF4-FFF2-40B4-BE49-F238E27FC236}">
                  <a16:creationId xmlns:a16="http://schemas.microsoft.com/office/drawing/2014/main" id="{52E23662-5831-D418-0C1F-0D24AFDD5A6A}"/>
                </a:ext>
              </a:extLst>
            </p:cNvPr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87;p79">
              <a:extLst>
                <a:ext uri="{FF2B5EF4-FFF2-40B4-BE49-F238E27FC236}">
                  <a16:creationId xmlns:a16="http://schemas.microsoft.com/office/drawing/2014/main" id="{6634F764-568B-4069-C950-9D2083AD7F0F}"/>
                </a:ext>
              </a:extLst>
            </p:cNvPr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935;p83">
            <a:extLst>
              <a:ext uri="{FF2B5EF4-FFF2-40B4-BE49-F238E27FC236}">
                <a16:creationId xmlns:a16="http://schemas.microsoft.com/office/drawing/2014/main" id="{10CB6CCC-8510-7DCB-114A-1DD2F4F60059}"/>
              </a:ext>
            </a:extLst>
          </p:cNvPr>
          <p:cNvSpPr/>
          <p:nvPr/>
        </p:nvSpPr>
        <p:spPr>
          <a:xfrm>
            <a:off x="367562" y="1585753"/>
            <a:ext cx="344144" cy="349458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201;p77">
            <a:extLst>
              <a:ext uri="{FF2B5EF4-FFF2-40B4-BE49-F238E27FC236}">
                <a16:creationId xmlns:a16="http://schemas.microsoft.com/office/drawing/2014/main" id="{2EE92984-65A5-FF08-0903-FDFC3B6C645E}"/>
              </a:ext>
            </a:extLst>
          </p:cNvPr>
          <p:cNvSpPr/>
          <p:nvPr/>
        </p:nvSpPr>
        <p:spPr>
          <a:xfrm>
            <a:off x="396797" y="2225667"/>
            <a:ext cx="340186" cy="318922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" name="Google Shape;9125;p77">
            <a:extLst>
              <a:ext uri="{FF2B5EF4-FFF2-40B4-BE49-F238E27FC236}">
                <a16:creationId xmlns:a16="http://schemas.microsoft.com/office/drawing/2014/main" id="{547E4756-1458-331E-1004-B42205436CF6}"/>
              </a:ext>
            </a:extLst>
          </p:cNvPr>
          <p:cNvGrpSpPr/>
          <p:nvPr/>
        </p:nvGrpSpPr>
        <p:grpSpPr>
          <a:xfrm>
            <a:off x="387018" y="2854566"/>
            <a:ext cx="340221" cy="340168"/>
            <a:chOff x="3270475" y="1427025"/>
            <a:chExt cx="483200" cy="483125"/>
          </a:xfrm>
          <a:solidFill>
            <a:schemeClr val="accent3"/>
          </a:solidFill>
        </p:grpSpPr>
        <p:sp>
          <p:nvSpPr>
            <p:cNvPr id="5" name="Google Shape;9126;p77">
              <a:extLst>
                <a:ext uri="{FF2B5EF4-FFF2-40B4-BE49-F238E27FC236}">
                  <a16:creationId xmlns:a16="http://schemas.microsoft.com/office/drawing/2014/main" id="{399604EF-E61E-A70A-4903-E821FC6D0441}"/>
                </a:ext>
              </a:extLst>
            </p:cNvPr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9127;p77">
              <a:extLst>
                <a:ext uri="{FF2B5EF4-FFF2-40B4-BE49-F238E27FC236}">
                  <a16:creationId xmlns:a16="http://schemas.microsoft.com/office/drawing/2014/main" id="{03335982-BE45-B6D6-D43E-CC35A41F25B9}"/>
                </a:ext>
              </a:extLst>
            </p:cNvPr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9128;p77">
              <a:extLst>
                <a:ext uri="{FF2B5EF4-FFF2-40B4-BE49-F238E27FC236}">
                  <a16:creationId xmlns:a16="http://schemas.microsoft.com/office/drawing/2014/main" id="{AB966139-64E8-B31D-B2C2-748816A1F3ED}"/>
                </a:ext>
              </a:extLst>
            </p:cNvPr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" name="Google Shape;9825;p79">
            <a:extLst>
              <a:ext uri="{FF2B5EF4-FFF2-40B4-BE49-F238E27FC236}">
                <a16:creationId xmlns:a16="http://schemas.microsoft.com/office/drawing/2014/main" id="{A4FBDFF2-9670-6C88-5AC4-37F998426E53}"/>
              </a:ext>
            </a:extLst>
          </p:cNvPr>
          <p:cNvGrpSpPr/>
          <p:nvPr/>
        </p:nvGrpSpPr>
        <p:grpSpPr>
          <a:xfrm>
            <a:off x="402369" y="4114089"/>
            <a:ext cx="309517" cy="348071"/>
            <a:chOff x="2523000" y="1954875"/>
            <a:chExt cx="262325" cy="295000"/>
          </a:xfrm>
          <a:solidFill>
            <a:schemeClr val="accent3"/>
          </a:solidFill>
        </p:grpSpPr>
        <p:sp>
          <p:nvSpPr>
            <p:cNvPr id="9" name="Google Shape;9826;p79">
              <a:extLst>
                <a:ext uri="{FF2B5EF4-FFF2-40B4-BE49-F238E27FC236}">
                  <a16:creationId xmlns:a16="http://schemas.microsoft.com/office/drawing/2014/main" id="{3605EE2B-C98D-9221-BE1F-76550DC867CD}"/>
                </a:ext>
              </a:extLst>
            </p:cNvPr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827;p79">
              <a:extLst>
                <a:ext uri="{FF2B5EF4-FFF2-40B4-BE49-F238E27FC236}">
                  <a16:creationId xmlns:a16="http://schemas.microsoft.com/office/drawing/2014/main" id="{A17AE798-7873-332B-5BCA-AA6A68E29743}"/>
                </a:ext>
              </a:extLst>
            </p:cNvPr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57;p81">
            <a:extLst>
              <a:ext uri="{FF2B5EF4-FFF2-40B4-BE49-F238E27FC236}">
                <a16:creationId xmlns:a16="http://schemas.microsoft.com/office/drawing/2014/main" id="{A8232346-86E1-87CF-15C5-790097CD968B}"/>
              </a:ext>
            </a:extLst>
          </p:cNvPr>
          <p:cNvSpPr/>
          <p:nvPr/>
        </p:nvSpPr>
        <p:spPr>
          <a:xfrm>
            <a:off x="403304" y="3479682"/>
            <a:ext cx="333679" cy="349458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1081AE5-7C81-D270-85C9-D7267257DD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t>5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747376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59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Domain </a:t>
            </a:r>
            <a:r>
              <a:rPr lang="en" dirty="0">
                <a:solidFill>
                  <a:schemeClr val="accent3"/>
                </a:solidFill>
              </a:rPr>
              <a:t>Analysis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885" name="Google Shape;885;p59"/>
          <p:cNvSpPr txBox="1"/>
          <p:nvPr/>
        </p:nvSpPr>
        <p:spPr>
          <a:xfrm>
            <a:off x="703225" y="3060227"/>
            <a:ext cx="2142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Activities schedule</a:t>
            </a:r>
            <a:endParaRPr sz="21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6" name="Google Shape;886;p59"/>
          <p:cNvSpPr txBox="1"/>
          <p:nvPr/>
        </p:nvSpPr>
        <p:spPr>
          <a:xfrm>
            <a:off x="6283375" y="3060227"/>
            <a:ext cx="2142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QR code &amp; training plan</a:t>
            </a:r>
            <a:endParaRPr sz="21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7" name="Google Shape;887;p59"/>
          <p:cNvSpPr/>
          <p:nvPr/>
        </p:nvSpPr>
        <p:spPr>
          <a:xfrm>
            <a:off x="918803" y="1948371"/>
            <a:ext cx="1711442" cy="310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365 Scores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Work Sans"/>
            </a:endParaRPr>
          </a:p>
        </p:txBody>
      </p:sp>
      <p:sp>
        <p:nvSpPr>
          <p:cNvPr id="888" name="Google Shape;888;p59"/>
          <p:cNvSpPr/>
          <p:nvPr/>
        </p:nvSpPr>
        <p:spPr>
          <a:xfrm>
            <a:off x="3666626" y="1944223"/>
            <a:ext cx="1827298" cy="4029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MyFitnessPal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Work Sans"/>
            </a:endParaRPr>
          </a:p>
        </p:txBody>
      </p:sp>
      <p:sp>
        <p:nvSpPr>
          <p:cNvPr id="889" name="Google Shape;889;p59"/>
          <p:cNvSpPr/>
          <p:nvPr/>
        </p:nvSpPr>
        <p:spPr>
          <a:xfrm>
            <a:off x="6595131" y="1948371"/>
            <a:ext cx="1630066" cy="310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fitness time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Work Sans"/>
            </a:endParaRPr>
          </a:p>
        </p:txBody>
      </p:sp>
      <p:grpSp>
        <p:nvGrpSpPr>
          <p:cNvPr id="890" name="Google Shape;890;p59"/>
          <p:cNvGrpSpPr/>
          <p:nvPr/>
        </p:nvGrpSpPr>
        <p:grpSpPr>
          <a:xfrm>
            <a:off x="722575" y="2598051"/>
            <a:ext cx="7715400" cy="310200"/>
            <a:chOff x="723975" y="2617426"/>
            <a:chExt cx="7715400" cy="310200"/>
          </a:xfrm>
        </p:grpSpPr>
        <p:cxnSp>
          <p:nvCxnSpPr>
            <p:cNvPr id="891" name="Google Shape;891;p59"/>
            <p:cNvCxnSpPr/>
            <p:nvPr/>
          </p:nvCxnSpPr>
          <p:spPr>
            <a:xfrm>
              <a:off x="723975" y="2926258"/>
              <a:ext cx="7715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892" name="Google Shape;892;p59"/>
            <p:cNvCxnSpPr/>
            <p:nvPr/>
          </p:nvCxnSpPr>
          <p:spPr>
            <a:xfrm rot="10800000">
              <a:off x="1775925" y="2617426"/>
              <a:ext cx="0" cy="3102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93" name="Google Shape;893;p59"/>
            <p:cNvCxnSpPr/>
            <p:nvPr/>
          </p:nvCxnSpPr>
          <p:spPr>
            <a:xfrm rot="10800000">
              <a:off x="7375275" y="2617426"/>
              <a:ext cx="0" cy="3102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94" name="Google Shape;894;p59"/>
            <p:cNvCxnSpPr/>
            <p:nvPr/>
          </p:nvCxnSpPr>
          <p:spPr>
            <a:xfrm rot="10800000">
              <a:off x="4571900" y="2617426"/>
              <a:ext cx="0" cy="3102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896" name="Google Shape;896;p59"/>
          <p:cNvSpPr txBox="1"/>
          <p:nvPr/>
        </p:nvSpPr>
        <p:spPr>
          <a:xfrm>
            <a:off x="3493300" y="3060227"/>
            <a:ext cx="2142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Food tracking</a:t>
            </a:r>
            <a:endParaRPr sz="21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97" name="Google Shape;897;p59"/>
          <p:cNvGrpSpPr/>
          <p:nvPr/>
        </p:nvGrpSpPr>
        <p:grpSpPr>
          <a:xfrm>
            <a:off x="7877596" y="149207"/>
            <a:ext cx="1096179" cy="1106161"/>
            <a:chOff x="8131663" y="1524713"/>
            <a:chExt cx="1096179" cy="1106161"/>
          </a:xfrm>
        </p:grpSpPr>
        <p:sp>
          <p:nvSpPr>
            <p:cNvPr id="899" name="Google Shape;899;p59"/>
            <p:cNvSpPr/>
            <p:nvPr/>
          </p:nvSpPr>
          <p:spPr>
            <a:xfrm>
              <a:off x="8132242" y="1524713"/>
              <a:ext cx="1095600" cy="109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47625" dir="39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03" name="Google Shape;903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31663" y="1524713"/>
              <a:ext cx="1095499" cy="11061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oogle Shape;10970;p83">
            <a:extLst>
              <a:ext uri="{FF2B5EF4-FFF2-40B4-BE49-F238E27FC236}">
                <a16:creationId xmlns:a16="http://schemas.microsoft.com/office/drawing/2014/main" id="{9826810A-AEE5-0495-5FEE-BD741C0E545F}"/>
              </a:ext>
            </a:extLst>
          </p:cNvPr>
          <p:cNvGrpSpPr/>
          <p:nvPr/>
        </p:nvGrpSpPr>
        <p:grpSpPr>
          <a:xfrm>
            <a:off x="8213830" y="484102"/>
            <a:ext cx="424188" cy="424188"/>
            <a:chOff x="-4573475" y="2045850"/>
            <a:chExt cx="293800" cy="293800"/>
          </a:xfrm>
          <a:solidFill>
            <a:schemeClr val="accent3"/>
          </a:solidFill>
        </p:grpSpPr>
        <p:sp>
          <p:nvSpPr>
            <p:cNvPr id="3" name="Google Shape;10971;p83">
              <a:extLst>
                <a:ext uri="{FF2B5EF4-FFF2-40B4-BE49-F238E27FC236}">
                  <a16:creationId xmlns:a16="http://schemas.microsoft.com/office/drawing/2014/main" id="{DE5B63D5-7FFA-9865-9401-6028EAA65822}"/>
                </a:ext>
              </a:extLst>
            </p:cNvPr>
            <p:cNvSpPr/>
            <p:nvPr/>
          </p:nvSpPr>
          <p:spPr>
            <a:xfrm>
              <a:off x="-4573475" y="2045850"/>
              <a:ext cx="293800" cy="293800"/>
            </a:xfrm>
            <a:custGeom>
              <a:avLst/>
              <a:gdLst/>
              <a:ahLst/>
              <a:cxnLst/>
              <a:rect l="l" t="t" r="r" b="b"/>
              <a:pathLst>
                <a:path w="11752" h="11752" extrusionOk="0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4" name="Google Shape;10972;p83">
              <a:extLst>
                <a:ext uri="{FF2B5EF4-FFF2-40B4-BE49-F238E27FC236}">
                  <a16:creationId xmlns:a16="http://schemas.microsoft.com/office/drawing/2014/main" id="{B21F2985-E4A2-9243-EE62-35C8B984BAD3}"/>
                </a:ext>
              </a:extLst>
            </p:cNvPr>
            <p:cNvSpPr/>
            <p:nvPr/>
          </p:nvSpPr>
          <p:spPr>
            <a:xfrm>
              <a:off x="-4521500" y="209940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E786E-489F-3A00-8A24-AD32E3DB5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pPr/>
              <a:t>6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78314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9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Included</a:t>
            </a:r>
            <a:endParaRPr dirty="0">
              <a:solidFill>
                <a:schemeClr val="accent3"/>
              </a:solidFill>
            </a:endParaRPr>
          </a:p>
        </p:txBody>
      </p:sp>
      <p:cxnSp>
        <p:nvCxnSpPr>
          <p:cNvPr id="615" name="Google Shape;615;p49"/>
          <p:cNvCxnSpPr/>
          <p:nvPr/>
        </p:nvCxnSpPr>
        <p:spPr>
          <a:xfrm>
            <a:off x="7371300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" name="Google Shape;617;p49"/>
          <p:cNvSpPr txBox="1">
            <a:spLocks noGrp="1"/>
          </p:cNvSpPr>
          <p:nvPr>
            <p:ph type="subTitle" idx="6"/>
          </p:nvPr>
        </p:nvSpPr>
        <p:spPr>
          <a:xfrm>
            <a:off x="769250" y="1814279"/>
            <a:ext cx="283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 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</a:t>
            </a:r>
            <a:endParaRPr dirty="0"/>
          </a:p>
        </p:txBody>
      </p:sp>
      <p:grpSp>
        <p:nvGrpSpPr>
          <p:cNvPr id="620" name="Google Shape;620;p49"/>
          <p:cNvGrpSpPr/>
          <p:nvPr/>
        </p:nvGrpSpPr>
        <p:grpSpPr>
          <a:xfrm>
            <a:off x="7483667" y="128031"/>
            <a:ext cx="1547720" cy="1037269"/>
            <a:chOff x="7483667" y="128031"/>
            <a:chExt cx="1547720" cy="1037269"/>
          </a:xfrm>
        </p:grpSpPr>
        <p:grpSp>
          <p:nvGrpSpPr>
            <p:cNvPr id="621" name="Google Shape;621;p49"/>
            <p:cNvGrpSpPr/>
            <p:nvPr/>
          </p:nvGrpSpPr>
          <p:grpSpPr>
            <a:xfrm rot="-280045">
              <a:off x="7483667" y="128031"/>
              <a:ext cx="1547720" cy="1037269"/>
              <a:chOff x="227125" y="4489100"/>
              <a:chExt cx="1497513" cy="1003621"/>
            </a:xfrm>
          </p:grpSpPr>
          <p:grpSp>
            <p:nvGrpSpPr>
              <p:cNvPr id="622" name="Google Shape;622;p49"/>
              <p:cNvGrpSpPr/>
              <p:nvPr/>
            </p:nvGrpSpPr>
            <p:grpSpPr>
              <a:xfrm>
                <a:off x="227125" y="4719890"/>
                <a:ext cx="1497513" cy="537491"/>
                <a:chOff x="227125" y="4719890"/>
                <a:chExt cx="1497513" cy="537491"/>
              </a:xfrm>
            </p:grpSpPr>
            <p:sp>
              <p:nvSpPr>
                <p:cNvPr id="623" name="Google Shape;623;p49"/>
                <p:cNvSpPr/>
                <p:nvPr/>
              </p:nvSpPr>
              <p:spPr>
                <a:xfrm>
                  <a:off x="227125" y="4719890"/>
                  <a:ext cx="717377" cy="537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5" h="12928" extrusionOk="0">
                      <a:moveTo>
                        <a:pt x="1334" y="1"/>
                      </a:moveTo>
                      <a:lnTo>
                        <a:pt x="1" y="6478"/>
                      </a:lnTo>
                      <a:lnTo>
                        <a:pt x="1334" y="12928"/>
                      </a:lnTo>
                      <a:lnTo>
                        <a:pt x="17255" y="12928"/>
                      </a:lnTo>
                      <a:lnTo>
                        <a:pt x="1725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38100" dir="3300000" algn="bl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49"/>
                <p:cNvSpPr/>
                <p:nvPr/>
              </p:nvSpPr>
              <p:spPr>
                <a:xfrm>
                  <a:off x="975306" y="4719899"/>
                  <a:ext cx="749332" cy="537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8" h="12928" extrusionOk="0">
                      <a:moveTo>
                        <a:pt x="1" y="1"/>
                      </a:moveTo>
                      <a:lnTo>
                        <a:pt x="1" y="12928"/>
                      </a:lnTo>
                      <a:lnTo>
                        <a:pt x="15894" y="12928"/>
                      </a:lnTo>
                      <a:lnTo>
                        <a:pt x="17227" y="6478"/>
                      </a:lnTo>
                      <a:lnTo>
                        <a:pt x="1589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38100" dir="3300000" algn="bl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5" name="Google Shape;625;p49"/>
              <p:cNvSpPr/>
              <p:nvPr/>
            </p:nvSpPr>
            <p:spPr>
              <a:xfrm>
                <a:off x="470386" y="4489100"/>
                <a:ext cx="1043241" cy="1003621"/>
              </a:xfrm>
              <a:custGeom>
                <a:avLst/>
                <a:gdLst/>
                <a:ahLst/>
                <a:cxnLst/>
                <a:rect l="l" t="t" r="r" b="b"/>
                <a:pathLst>
                  <a:path w="25093" h="24140" extrusionOk="0">
                    <a:moveTo>
                      <a:pt x="12082" y="0"/>
                    </a:moveTo>
                    <a:cubicBezTo>
                      <a:pt x="10526" y="0"/>
                      <a:pt x="8956" y="303"/>
                      <a:pt x="7458" y="925"/>
                    </a:cubicBezTo>
                    <a:cubicBezTo>
                      <a:pt x="2940" y="2776"/>
                      <a:pt x="1" y="7185"/>
                      <a:pt x="1" y="12083"/>
                    </a:cubicBezTo>
                    <a:cubicBezTo>
                      <a:pt x="1" y="18724"/>
                      <a:pt x="5417" y="24139"/>
                      <a:pt x="12084" y="24139"/>
                    </a:cubicBezTo>
                    <a:cubicBezTo>
                      <a:pt x="16955" y="24139"/>
                      <a:pt x="21364" y="21200"/>
                      <a:pt x="23215" y="16682"/>
                    </a:cubicBezTo>
                    <a:cubicBezTo>
                      <a:pt x="25092" y="12192"/>
                      <a:pt x="24058" y="6994"/>
                      <a:pt x="20602" y="3538"/>
                    </a:cubicBezTo>
                    <a:cubicBezTo>
                      <a:pt x="18292" y="1228"/>
                      <a:pt x="15217" y="0"/>
                      <a:pt x="120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66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9"/>
              <p:cNvSpPr/>
              <p:nvPr/>
            </p:nvSpPr>
            <p:spPr>
              <a:xfrm>
                <a:off x="524726" y="4543482"/>
                <a:ext cx="930074" cy="894902"/>
              </a:xfrm>
              <a:custGeom>
                <a:avLst/>
                <a:gdLst/>
                <a:ahLst/>
                <a:cxnLst/>
                <a:rect l="l" t="t" r="r" b="b"/>
                <a:pathLst>
                  <a:path w="22371" h="21525" extrusionOk="0">
                    <a:moveTo>
                      <a:pt x="10749" y="0"/>
                    </a:moveTo>
                    <a:cubicBezTo>
                      <a:pt x="9366" y="0"/>
                      <a:pt x="7971" y="267"/>
                      <a:pt x="6640" y="815"/>
                    </a:cubicBezTo>
                    <a:cubicBezTo>
                      <a:pt x="2613" y="2475"/>
                      <a:pt x="0" y="6421"/>
                      <a:pt x="0" y="10775"/>
                    </a:cubicBezTo>
                    <a:cubicBezTo>
                      <a:pt x="0" y="16708"/>
                      <a:pt x="4817" y="21525"/>
                      <a:pt x="10777" y="21525"/>
                    </a:cubicBezTo>
                    <a:cubicBezTo>
                      <a:pt x="15104" y="21525"/>
                      <a:pt x="19050" y="18912"/>
                      <a:pt x="20710" y="14885"/>
                    </a:cubicBezTo>
                    <a:cubicBezTo>
                      <a:pt x="22370" y="10857"/>
                      <a:pt x="21445" y="6230"/>
                      <a:pt x="18370" y="3155"/>
                    </a:cubicBezTo>
                    <a:cubicBezTo>
                      <a:pt x="16310" y="1096"/>
                      <a:pt x="13555" y="0"/>
                      <a:pt x="107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cxnSp>
          <p:nvCxnSpPr>
            <p:cNvPr id="627" name="Google Shape;627;p49"/>
            <p:cNvCxnSpPr/>
            <p:nvPr/>
          </p:nvCxnSpPr>
          <p:spPr>
            <a:xfrm rot="-280087">
              <a:off x="7957261" y="353769"/>
              <a:ext cx="552934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9"/>
            <p:cNvCxnSpPr/>
            <p:nvPr/>
          </p:nvCxnSpPr>
          <p:spPr>
            <a:xfrm rot="-280087">
              <a:off x="8005100" y="939379"/>
              <a:ext cx="552934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617;p49">
            <a:extLst>
              <a:ext uri="{FF2B5EF4-FFF2-40B4-BE49-F238E27FC236}">
                <a16:creationId xmlns:a16="http://schemas.microsoft.com/office/drawing/2014/main" id="{0FEC7074-41D5-AD33-4567-039D7345BCDF}"/>
              </a:ext>
            </a:extLst>
          </p:cNvPr>
          <p:cNvSpPr txBox="1">
            <a:spLocks/>
          </p:cNvSpPr>
          <p:nvPr/>
        </p:nvSpPr>
        <p:spPr>
          <a:xfrm>
            <a:off x="2761860" y="1920790"/>
            <a:ext cx="2837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dirty="0"/>
              <a:t>Maps</a:t>
            </a:r>
          </a:p>
        </p:txBody>
      </p:sp>
      <p:sp>
        <p:nvSpPr>
          <p:cNvPr id="20" name="Google Shape;617;p49">
            <a:extLst>
              <a:ext uri="{FF2B5EF4-FFF2-40B4-BE49-F238E27FC236}">
                <a16:creationId xmlns:a16="http://schemas.microsoft.com/office/drawing/2014/main" id="{D41C80FF-7B9C-8BB1-04ED-5AE9B615AF13}"/>
              </a:ext>
            </a:extLst>
          </p:cNvPr>
          <p:cNvSpPr txBox="1">
            <a:spLocks/>
          </p:cNvSpPr>
          <p:nvPr/>
        </p:nvSpPr>
        <p:spPr>
          <a:xfrm>
            <a:off x="4721055" y="1818024"/>
            <a:ext cx="2837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dirty="0"/>
              <a:t>QR code </a:t>
            </a:r>
          </a:p>
          <a:p>
            <a:pPr marL="0" indent="0" algn="l"/>
            <a:r>
              <a:rPr lang="en-US" dirty="0"/>
              <a:t>system</a:t>
            </a:r>
          </a:p>
        </p:txBody>
      </p:sp>
      <p:sp>
        <p:nvSpPr>
          <p:cNvPr id="21" name="Google Shape;617;p49">
            <a:extLst>
              <a:ext uri="{FF2B5EF4-FFF2-40B4-BE49-F238E27FC236}">
                <a16:creationId xmlns:a16="http://schemas.microsoft.com/office/drawing/2014/main" id="{A1483E10-A19F-A733-19A4-C9E46C037F86}"/>
              </a:ext>
            </a:extLst>
          </p:cNvPr>
          <p:cNvSpPr txBox="1">
            <a:spLocks/>
          </p:cNvSpPr>
          <p:nvPr/>
        </p:nvSpPr>
        <p:spPr>
          <a:xfrm>
            <a:off x="7090428" y="1809695"/>
            <a:ext cx="2837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dirty="0"/>
              <a:t>Activity</a:t>
            </a:r>
          </a:p>
          <a:p>
            <a:pPr marL="0" indent="0" algn="l"/>
            <a:r>
              <a:rPr lang="en-US" dirty="0"/>
              <a:t>schedule</a:t>
            </a:r>
          </a:p>
        </p:txBody>
      </p:sp>
      <p:sp>
        <p:nvSpPr>
          <p:cNvPr id="22" name="Google Shape;617;p49">
            <a:extLst>
              <a:ext uri="{FF2B5EF4-FFF2-40B4-BE49-F238E27FC236}">
                <a16:creationId xmlns:a16="http://schemas.microsoft.com/office/drawing/2014/main" id="{B4D44672-3D58-C011-BED0-F1F167380F3A}"/>
              </a:ext>
            </a:extLst>
          </p:cNvPr>
          <p:cNvSpPr txBox="1">
            <a:spLocks/>
          </p:cNvSpPr>
          <p:nvPr/>
        </p:nvSpPr>
        <p:spPr>
          <a:xfrm>
            <a:off x="769250" y="3438521"/>
            <a:ext cx="2837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dirty="0"/>
              <a:t>Booking</a:t>
            </a:r>
          </a:p>
          <a:p>
            <a:pPr marL="0" indent="0" algn="l"/>
            <a:r>
              <a:rPr lang="en-US" dirty="0"/>
              <a:t>system</a:t>
            </a:r>
          </a:p>
        </p:txBody>
      </p:sp>
      <p:sp>
        <p:nvSpPr>
          <p:cNvPr id="24" name="Google Shape;617;p49">
            <a:extLst>
              <a:ext uri="{FF2B5EF4-FFF2-40B4-BE49-F238E27FC236}">
                <a16:creationId xmlns:a16="http://schemas.microsoft.com/office/drawing/2014/main" id="{7BD547F6-2BA7-00CD-415F-8B7DF10DEF63}"/>
              </a:ext>
            </a:extLst>
          </p:cNvPr>
          <p:cNvSpPr txBox="1">
            <a:spLocks/>
          </p:cNvSpPr>
          <p:nvPr/>
        </p:nvSpPr>
        <p:spPr>
          <a:xfrm>
            <a:off x="3074439" y="3451401"/>
            <a:ext cx="2837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dirty="0"/>
              <a:t>Workout</a:t>
            </a:r>
          </a:p>
          <a:p>
            <a:pPr marL="0" indent="0" algn="l"/>
            <a:r>
              <a:rPr lang="en-US" dirty="0"/>
              <a:t>   plan</a:t>
            </a:r>
          </a:p>
        </p:txBody>
      </p:sp>
      <p:sp>
        <p:nvSpPr>
          <p:cNvPr id="25" name="Google Shape;617;p49">
            <a:extLst>
              <a:ext uri="{FF2B5EF4-FFF2-40B4-BE49-F238E27FC236}">
                <a16:creationId xmlns:a16="http://schemas.microsoft.com/office/drawing/2014/main" id="{119DF569-7F64-E0BC-5AFA-1C447C8A96A2}"/>
              </a:ext>
            </a:extLst>
          </p:cNvPr>
          <p:cNvSpPr txBox="1">
            <a:spLocks/>
          </p:cNvSpPr>
          <p:nvPr/>
        </p:nvSpPr>
        <p:spPr>
          <a:xfrm>
            <a:off x="5613859" y="3583298"/>
            <a:ext cx="2837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dirty="0"/>
              <a:t>Food tracker</a:t>
            </a:r>
          </a:p>
        </p:txBody>
      </p:sp>
      <p:sp>
        <p:nvSpPr>
          <p:cNvPr id="26" name="Google Shape;10557;p81">
            <a:extLst>
              <a:ext uri="{FF2B5EF4-FFF2-40B4-BE49-F238E27FC236}">
                <a16:creationId xmlns:a16="http://schemas.microsoft.com/office/drawing/2014/main" id="{54989849-7797-F4BA-A848-7EE3938DF02E}"/>
              </a:ext>
            </a:extLst>
          </p:cNvPr>
          <p:cNvSpPr/>
          <p:nvPr/>
        </p:nvSpPr>
        <p:spPr>
          <a:xfrm>
            <a:off x="4326449" y="2024074"/>
            <a:ext cx="333679" cy="349458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7" name="Google Shape;9943;p79">
            <a:extLst>
              <a:ext uri="{FF2B5EF4-FFF2-40B4-BE49-F238E27FC236}">
                <a16:creationId xmlns:a16="http://schemas.microsoft.com/office/drawing/2014/main" id="{08E65282-C0F5-4268-5F51-180AF2DF90B8}"/>
              </a:ext>
            </a:extLst>
          </p:cNvPr>
          <p:cNvGrpSpPr/>
          <p:nvPr/>
        </p:nvGrpSpPr>
        <p:grpSpPr>
          <a:xfrm>
            <a:off x="6710507" y="2034598"/>
            <a:ext cx="349457" cy="349457"/>
            <a:chOff x="3963575" y="2317575"/>
            <a:chExt cx="296175" cy="296175"/>
          </a:xfrm>
          <a:solidFill>
            <a:schemeClr val="accent3"/>
          </a:solidFill>
        </p:grpSpPr>
        <p:sp>
          <p:nvSpPr>
            <p:cNvPr id="28" name="Google Shape;9944;p79">
              <a:extLst>
                <a:ext uri="{FF2B5EF4-FFF2-40B4-BE49-F238E27FC236}">
                  <a16:creationId xmlns:a16="http://schemas.microsoft.com/office/drawing/2014/main" id="{A2901140-00D5-EABB-E396-A3E1260A64EB}"/>
                </a:ext>
              </a:extLst>
            </p:cNvPr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945;p79">
              <a:extLst>
                <a:ext uri="{FF2B5EF4-FFF2-40B4-BE49-F238E27FC236}">
                  <a16:creationId xmlns:a16="http://schemas.microsoft.com/office/drawing/2014/main" id="{2D57BB66-57EE-789B-3E1A-9E231B90FC92}"/>
                </a:ext>
              </a:extLst>
            </p:cNvPr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946;p79">
              <a:extLst>
                <a:ext uri="{FF2B5EF4-FFF2-40B4-BE49-F238E27FC236}">
                  <a16:creationId xmlns:a16="http://schemas.microsoft.com/office/drawing/2014/main" id="{3906064D-9B3F-E5BB-A6F5-0B41D4F84B68}"/>
                </a:ext>
              </a:extLst>
            </p:cNvPr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947;p79">
              <a:extLst>
                <a:ext uri="{FF2B5EF4-FFF2-40B4-BE49-F238E27FC236}">
                  <a16:creationId xmlns:a16="http://schemas.microsoft.com/office/drawing/2014/main" id="{C6F20173-B516-73F2-7122-252CCA433930}"/>
                </a:ext>
              </a:extLst>
            </p:cNvPr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948;p79">
              <a:extLst>
                <a:ext uri="{FF2B5EF4-FFF2-40B4-BE49-F238E27FC236}">
                  <a16:creationId xmlns:a16="http://schemas.microsoft.com/office/drawing/2014/main" id="{F196FE2A-568C-E257-D126-A4ADFDCD02BD}"/>
                </a:ext>
              </a:extLst>
            </p:cNvPr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949;p79">
              <a:extLst>
                <a:ext uri="{FF2B5EF4-FFF2-40B4-BE49-F238E27FC236}">
                  <a16:creationId xmlns:a16="http://schemas.microsoft.com/office/drawing/2014/main" id="{07A5B602-0373-39B9-FBB5-2A36616263ED}"/>
                </a:ext>
              </a:extLst>
            </p:cNvPr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950;p79">
              <a:extLst>
                <a:ext uri="{FF2B5EF4-FFF2-40B4-BE49-F238E27FC236}">
                  <a16:creationId xmlns:a16="http://schemas.microsoft.com/office/drawing/2014/main" id="{BB85D954-BBE0-1842-FAEB-0184F7EDD751}"/>
                </a:ext>
              </a:extLst>
            </p:cNvPr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951;p79">
              <a:extLst>
                <a:ext uri="{FF2B5EF4-FFF2-40B4-BE49-F238E27FC236}">
                  <a16:creationId xmlns:a16="http://schemas.microsoft.com/office/drawing/2014/main" id="{38C9DD21-F75B-B5D3-8DEE-31BDC1770788}"/>
                </a:ext>
              </a:extLst>
            </p:cNvPr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952;p79">
              <a:extLst>
                <a:ext uri="{FF2B5EF4-FFF2-40B4-BE49-F238E27FC236}">
                  <a16:creationId xmlns:a16="http://schemas.microsoft.com/office/drawing/2014/main" id="{1D563C03-DAD0-A378-9127-4788BDAA14C5}"/>
                </a:ext>
              </a:extLst>
            </p:cNvPr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953;p79">
              <a:extLst>
                <a:ext uri="{FF2B5EF4-FFF2-40B4-BE49-F238E27FC236}">
                  <a16:creationId xmlns:a16="http://schemas.microsoft.com/office/drawing/2014/main" id="{ABF72C07-436F-BF1E-96D9-2C4EF34FF08A}"/>
                </a:ext>
              </a:extLst>
            </p:cNvPr>
            <p:cNvSpPr/>
            <p:nvPr/>
          </p:nvSpPr>
          <p:spPr>
            <a:xfrm>
              <a:off x="4155750" y="2456976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954;p79">
              <a:extLst>
                <a:ext uri="{FF2B5EF4-FFF2-40B4-BE49-F238E27FC236}">
                  <a16:creationId xmlns:a16="http://schemas.microsoft.com/office/drawing/2014/main" id="{7176D37B-96EA-1C49-D5FE-A4EC9704CEE8}"/>
                </a:ext>
              </a:extLst>
            </p:cNvPr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955;p79">
              <a:extLst>
                <a:ext uri="{FF2B5EF4-FFF2-40B4-BE49-F238E27FC236}">
                  <a16:creationId xmlns:a16="http://schemas.microsoft.com/office/drawing/2014/main" id="{035B2DD3-828C-10F4-3A78-BCE745AEF9EF}"/>
                </a:ext>
              </a:extLst>
            </p:cNvPr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956;p79">
              <a:extLst>
                <a:ext uri="{FF2B5EF4-FFF2-40B4-BE49-F238E27FC236}">
                  <a16:creationId xmlns:a16="http://schemas.microsoft.com/office/drawing/2014/main" id="{F0E4171C-8C29-DCF3-63F9-2B1BFCA24E0A}"/>
                </a:ext>
              </a:extLst>
            </p:cNvPr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957;p79">
              <a:extLst>
                <a:ext uri="{FF2B5EF4-FFF2-40B4-BE49-F238E27FC236}">
                  <a16:creationId xmlns:a16="http://schemas.microsoft.com/office/drawing/2014/main" id="{3668B142-CE51-045D-B24A-8CE365FFE56F}"/>
                </a:ext>
              </a:extLst>
            </p:cNvPr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958;p79">
              <a:extLst>
                <a:ext uri="{FF2B5EF4-FFF2-40B4-BE49-F238E27FC236}">
                  <a16:creationId xmlns:a16="http://schemas.microsoft.com/office/drawing/2014/main" id="{EF8C15BA-8E27-9948-718B-0F36133C4FED}"/>
                </a:ext>
              </a:extLst>
            </p:cNvPr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959;p79">
              <a:extLst>
                <a:ext uri="{FF2B5EF4-FFF2-40B4-BE49-F238E27FC236}">
                  <a16:creationId xmlns:a16="http://schemas.microsoft.com/office/drawing/2014/main" id="{D3FE76CB-5293-52D5-35E6-8F2993EA66FF}"/>
                </a:ext>
              </a:extLst>
            </p:cNvPr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0057;p80">
            <a:extLst>
              <a:ext uri="{FF2B5EF4-FFF2-40B4-BE49-F238E27FC236}">
                <a16:creationId xmlns:a16="http://schemas.microsoft.com/office/drawing/2014/main" id="{9802947F-FB26-6CBE-F08A-42E06469E99C}"/>
              </a:ext>
            </a:extLst>
          </p:cNvPr>
          <p:cNvGrpSpPr/>
          <p:nvPr/>
        </p:nvGrpSpPr>
        <p:grpSpPr>
          <a:xfrm>
            <a:off x="2450524" y="2022009"/>
            <a:ext cx="270453" cy="353587"/>
            <a:chOff x="-35101800" y="2631050"/>
            <a:chExt cx="222925" cy="291450"/>
          </a:xfrm>
          <a:solidFill>
            <a:schemeClr val="accent3"/>
          </a:solidFill>
        </p:grpSpPr>
        <p:sp>
          <p:nvSpPr>
            <p:cNvPr id="45" name="Google Shape;10058;p80">
              <a:extLst>
                <a:ext uri="{FF2B5EF4-FFF2-40B4-BE49-F238E27FC236}">
                  <a16:creationId xmlns:a16="http://schemas.microsoft.com/office/drawing/2014/main" id="{8D4984D9-5D3F-180D-851A-6A94541BB69C}"/>
                </a:ext>
              </a:extLst>
            </p:cNvPr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059;p80">
              <a:extLst>
                <a:ext uri="{FF2B5EF4-FFF2-40B4-BE49-F238E27FC236}">
                  <a16:creationId xmlns:a16="http://schemas.microsoft.com/office/drawing/2014/main" id="{8D63C0CA-18B2-76FF-8990-3C2886971935}"/>
                </a:ext>
              </a:extLst>
            </p:cNvPr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060;p80">
              <a:extLst>
                <a:ext uri="{FF2B5EF4-FFF2-40B4-BE49-F238E27FC236}">
                  <a16:creationId xmlns:a16="http://schemas.microsoft.com/office/drawing/2014/main" id="{FD692734-CA47-339E-B75A-02E7B888B54F}"/>
                </a:ext>
              </a:extLst>
            </p:cNvPr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061;p80">
              <a:extLst>
                <a:ext uri="{FF2B5EF4-FFF2-40B4-BE49-F238E27FC236}">
                  <a16:creationId xmlns:a16="http://schemas.microsoft.com/office/drawing/2014/main" id="{EE0D137D-8688-8987-A54C-3A3273EF44A4}"/>
                </a:ext>
              </a:extLst>
            </p:cNvPr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973;p83">
            <a:extLst>
              <a:ext uri="{FF2B5EF4-FFF2-40B4-BE49-F238E27FC236}">
                <a16:creationId xmlns:a16="http://schemas.microsoft.com/office/drawing/2014/main" id="{27646E3E-DD0A-99BA-C173-2B170B19D73F}"/>
              </a:ext>
            </a:extLst>
          </p:cNvPr>
          <p:cNvGrpSpPr/>
          <p:nvPr/>
        </p:nvGrpSpPr>
        <p:grpSpPr>
          <a:xfrm>
            <a:off x="347738" y="1997213"/>
            <a:ext cx="425343" cy="424225"/>
            <a:chOff x="-4570325" y="2405775"/>
            <a:chExt cx="294600" cy="293825"/>
          </a:xfrm>
          <a:solidFill>
            <a:schemeClr val="accent3"/>
          </a:solidFill>
        </p:grpSpPr>
        <p:sp>
          <p:nvSpPr>
            <p:cNvPr id="50" name="Google Shape;10974;p83">
              <a:extLst>
                <a:ext uri="{FF2B5EF4-FFF2-40B4-BE49-F238E27FC236}">
                  <a16:creationId xmlns:a16="http://schemas.microsoft.com/office/drawing/2014/main" id="{E5473EBA-1349-9FF5-9427-DCD2B67F491A}"/>
                </a:ext>
              </a:extLst>
            </p:cNvPr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975;p83">
              <a:extLst>
                <a:ext uri="{FF2B5EF4-FFF2-40B4-BE49-F238E27FC236}">
                  <a16:creationId xmlns:a16="http://schemas.microsoft.com/office/drawing/2014/main" id="{F8912C8A-F9F2-1DDA-CC76-334646265671}"/>
                </a:ext>
              </a:extLst>
            </p:cNvPr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9943;p79">
            <a:extLst>
              <a:ext uri="{FF2B5EF4-FFF2-40B4-BE49-F238E27FC236}">
                <a16:creationId xmlns:a16="http://schemas.microsoft.com/office/drawing/2014/main" id="{C2499989-1177-3676-7D15-26CE71C64A19}"/>
              </a:ext>
            </a:extLst>
          </p:cNvPr>
          <p:cNvGrpSpPr/>
          <p:nvPr/>
        </p:nvGrpSpPr>
        <p:grpSpPr>
          <a:xfrm>
            <a:off x="381114" y="3650969"/>
            <a:ext cx="349457" cy="349457"/>
            <a:chOff x="3963575" y="2317575"/>
            <a:chExt cx="296175" cy="296175"/>
          </a:xfrm>
          <a:solidFill>
            <a:schemeClr val="accent3"/>
          </a:solidFill>
        </p:grpSpPr>
        <p:sp>
          <p:nvSpPr>
            <p:cNvPr id="53" name="Google Shape;9944;p79">
              <a:extLst>
                <a:ext uri="{FF2B5EF4-FFF2-40B4-BE49-F238E27FC236}">
                  <a16:creationId xmlns:a16="http://schemas.microsoft.com/office/drawing/2014/main" id="{DCBB5AED-66CE-632D-D42E-F9D89393CD13}"/>
                </a:ext>
              </a:extLst>
            </p:cNvPr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945;p79">
              <a:extLst>
                <a:ext uri="{FF2B5EF4-FFF2-40B4-BE49-F238E27FC236}">
                  <a16:creationId xmlns:a16="http://schemas.microsoft.com/office/drawing/2014/main" id="{A5AA4965-9670-7130-3161-D95731039BF3}"/>
                </a:ext>
              </a:extLst>
            </p:cNvPr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946;p79">
              <a:extLst>
                <a:ext uri="{FF2B5EF4-FFF2-40B4-BE49-F238E27FC236}">
                  <a16:creationId xmlns:a16="http://schemas.microsoft.com/office/drawing/2014/main" id="{6653CEE1-D8E8-A42F-AF53-8CFFF81F3EC4}"/>
                </a:ext>
              </a:extLst>
            </p:cNvPr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947;p79">
              <a:extLst>
                <a:ext uri="{FF2B5EF4-FFF2-40B4-BE49-F238E27FC236}">
                  <a16:creationId xmlns:a16="http://schemas.microsoft.com/office/drawing/2014/main" id="{8723C138-9D2D-C1E8-A53B-EE3A79D5414E}"/>
                </a:ext>
              </a:extLst>
            </p:cNvPr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948;p79">
              <a:extLst>
                <a:ext uri="{FF2B5EF4-FFF2-40B4-BE49-F238E27FC236}">
                  <a16:creationId xmlns:a16="http://schemas.microsoft.com/office/drawing/2014/main" id="{16D4B9E8-D91E-FB0F-9EB3-FA4CDF9EFE5D}"/>
                </a:ext>
              </a:extLst>
            </p:cNvPr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49;p79">
              <a:extLst>
                <a:ext uri="{FF2B5EF4-FFF2-40B4-BE49-F238E27FC236}">
                  <a16:creationId xmlns:a16="http://schemas.microsoft.com/office/drawing/2014/main" id="{12B3A775-630A-6D5C-E1F2-BF7242D14C7A}"/>
                </a:ext>
              </a:extLst>
            </p:cNvPr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50;p79">
              <a:extLst>
                <a:ext uri="{FF2B5EF4-FFF2-40B4-BE49-F238E27FC236}">
                  <a16:creationId xmlns:a16="http://schemas.microsoft.com/office/drawing/2014/main" id="{ED0DD78D-3DD4-4DC9-7E1C-9FCAB1CFA098}"/>
                </a:ext>
              </a:extLst>
            </p:cNvPr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951;p79">
              <a:extLst>
                <a:ext uri="{FF2B5EF4-FFF2-40B4-BE49-F238E27FC236}">
                  <a16:creationId xmlns:a16="http://schemas.microsoft.com/office/drawing/2014/main" id="{93C6258A-17B3-5DE0-D146-E77CF47B91F9}"/>
                </a:ext>
              </a:extLst>
            </p:cNvPr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952;p79">
              <a:extLst>
                <a:ext uri="{FF2B5EF4-FFF2-40B4-BE49-F238E27FC236}">
                  <a16:creationId xmlns:a16="http://schemas.microsoft.com/office/drawing/2014/main" id="{A73F5C2F-3B70-D9D6-61E7-9E08D9B016A2}"/>
                </a:ext>
              </a:extLst>
            </p:cNvPr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953;p79">
              <a:extLst>
                <a:ext uri="{FF2B5EF4-FFF2-40B4-BE49-F238E27FC236}">
                  <a16:creationId xmlns:a16="http://schemas.microsoft.com/office/drawing/2014/main" id="{37623AEC-F7D2-F096-7C9F-5F314B078542}"/>
                </a:ext>
              </a:extLst>
            </p:cNvPr>
            <p:cNvSpPr/>
            <p:nvPr/>
          </p:nvSpPr>
          <p:spPr>
            <a:xfrm>
              <a:off x="4155750" y="2456976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954;p79">
              <a:extLst>
                <a:ext uri="{FF2B5EF4-FFF2-40B4-BE49-F238E27FC236}">
                  <a16:creationId xmlns:a16="http://schemas.microsoft.com/office/drawing/2014/main" id="{3B37A57E-A0D2-C925-9532-1E265BB01857}"/>
                </a:ext>
              </a:extLst>
            </p:cNvPr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9955;p79">
              <a:extLst>
                <a:ext uri="{FF2B5EF4-FFF2-40B4-BE49-F238E27FC236}">
                  <a16:creationId xmlns:a16="http://schemas.microsoft.com/office/drawing/2014/main" id="{2B491386-7129-7E71-41E5-206EAC396138}"/>
                </a:ext>
              </a:extLst>
            </p:cNvPr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9956;p79">
              <a:extLst>
                <a:ext uri="{FF2B5EF4-FFF2-40B4-BE49-F238E27FC236}">
                  <a16:creationId xmlns:a16="http://schemas.microsoft.com/office/drawing/2014/main" id="{7FD496F6-6BAA-2AD9-4B47-DF903BB8A661}"/>
                </a:ext>
              </a:extLst>
            </p:cNvPr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9957;p79">
              <a:extLst>
                <a:ext uri="{FF2B5EF4-FFF2-40B4-BE49-F238E27FC236}">
                  <a16:creationId xmlns:a16="http://schemas.microsoft.com/office/drawing/2014/main" id="{A62BBD4A-1B55-750C-96A0-14AB2F46EEF9}"/>
                </a:ext>
              </a:extLst>
            </p:cNvPr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9958;p79">
              <a:extLst>
                <a:ext uri="{FF2B5EF4-FFF2-40B4-BE49-F238E27FC236}">
                  <a16:creationId xmlns:a16="http://schemas.microsoft.com/office/drawing/2014/main" id="{4F8001CB-584A-B07E-4AB8-A1A279A41BD6}"/>
                </a:ext>
              </a:extLst>
            </p:cNvPr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9959;p79">
              <a:extLst>
                <a:ext uri="{FF2B5EF4-FFF2-40B4-BE49-F238E27FC236}">
                  <a16:creationId xmlns:a16="http://schemas.microsoft.com/office/drawing/2014/main" id="{4254757A-0A6D-04A7-F817-98F25C73401E}"/>
                </a:ext>
              </a:extLst>
            </p:cNvPr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9439;p78">
            <a:extLst>
              <a:ext uri="{FF2B5EF4-FFF2-40B4-BE49-F238E27FC236}">
                <a16:creationId xmlns:a16="http://schemas.microsoft.com/office/drawing/2014/main" id="{0556C3C2-6A84-A403-469B-465FEEE918A1}"/>
              </a:ext>
            </a:extLst>
          </p:cNvPr>
          <p:cNvGrpSpPr/>
          <p:nvPr/>
        </p:nvGrpSpPr>
        <p:grpSpPr>
          <a:xfrm>
            <a:off x="2706742" y="3607622"/>
            <a:ext cx="324609" cy="374825"/>
            <a:chOff x="-39783425" y="2337925"/>
            <a:chExt cx="275700" cy="318350"/>
          </a:xfrm>
          <a:solidFill>
            <a:schemeClr val="accent3"/>
          </a:solidFill>
        </p:grpSpPr>
        <p:sp>
          <p:nvSpPr>
            <p:cNvPr id="582" name="Google Shape;9440;p78">
              <a:extLst>
                <a:ext uri="{FF2B5EF4-FFF2-40B4-BE49-F238E27FC236}">
                  <a16:creationId xmlns:a16="http://schemas.microsoft.com/office/drawing/2014/main" id="{76991E11-4B32-F278-C625-325BEE95660F}"/>
                </a:ext>
              </a:extLst>
            </p:cNvPr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9441;p78">
              <a:extLst>
                <a:ext uri="{FF2B5EF4-FFF2-40B4-BE49-F238E27FC236}">
                  <a16:creationId xmlns:a16="http://schemas.microsoft.com/office/drawing/2014/main" id="{2E802211-33E6-2C2E-759E-02914EF78E5C}"/>
                </a:ext>
              </a:extLst>
            </p:cNvPr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9252;p77">
            <a:extLst>
              <a:ext uri="{FF2B5EF4-FFF2-40B4-BE49-F238E27FC236}">
                <a16:creationId xmlns:a16="http://schemas.microsoft.com/office/drawing/2014/main" id="{91D19ADE-E5EF-A2B5-C45A-420DD097D5E3}"/>
              </a:ext>
            </a:extLst>
          </p:cNvPr>
          <p:cNvSpPr/>
          <p:nvPr/>
        </p:nvSpPr>
        <p:spPr>
          <a:xfrm>
            <a:off x="5251532" y="3642261"/>
            <a:ext cx="313870" cy="340186"/>
          </a:xfrm>
          <a:custGeom>
            <a:avLst/>
            <a:gdLst/>
            <a:ahLst/>
            <a:cxnLst/>
            <a:rect l="l" t="t" r="r" b="b"/>
            <a:pathLst>
              <a:path w="17831" h="19326" extrusionOk="0">
                <a:moveTo>
                  <a:pt x="7090" y="1417"/>
                </a:moveTo>
                <a:lnTo>
                  <a:pt x="7090" y="1417"/>
                </a:lnTo>
                <a:cubicBezTo>
                  <a:pt x="7570" y="1746"/>
                  <a:pt x="8228" y="2317"/>
                  <a:pt x="8533" y="3111"/>
                </a:cubicBezTo>
                <a:cubicBezTo>
                  <a:pt x="8835" y="3905"/>
                  <a:pt x="8727" y="4766"/>
                  <a:pt x="8591" y="5337"/>
                </a:cubicBezTo>
                <a:cubicBezTo>
                  <a:pt x="8111" y="5004"/>
                  <a:pt x="7452" y="4437"/>
                  <a:pt x="7148" y="3643"/>
                </a:cubicBezTo>
                <a:cubicBezTo>
                  <a:pt x="6843" y="2848"/>
                  <a:pt x="6954" y="1985"/>
                  <a:pt x="7090" y="1417"/>
                </a:cubicBezTo>
                <a:close/>
                <a:moveTo>
                  <a:pt x="12577" y="5533"/>
                </a:moveTo>
                <a:cubicBezTo>
                  <a:pt x="12772" y="5533"/>
                  <a:pt x="12967" y="5549"/>
                  <a:pt x="13162" y="5581"/>
                </a:cubicBezTo>
                <a:cubicBezTo>
                  <a:pt x="15215" y="5913"/>
                  <a:pt x="16623" y="7906"/>
                  <a:pt x="16299" y="10023"/>
                </a:cubicBezTo>
                <a:cubicBezTo>
                  <a:pt x="15711" y="13866"/>
                  <a:pt x="14596" y="16484"/>
                  <a:pt x="13078" y="17592"/>
                </a:cubicBezTo>
                <a:cubicBezTo>
                  <a:pt x="12526" y="17996"/>
                  <a:pt x="11929" y="18194"/>
                  <a:pt x="11264" y="18194"/>
                </a:cubicBezTo>
                <a:cubicBezTo>
                  <a:pt x="11073" y="18194"/>
                  <a:pt x="10877" y="18177"/>
                  <a:pt x="10674" y="18145"/>
                </a:cubicBezTo>
                <a:cubicBezTo>
                  <a:pt x="10119" y="18054"/>
                  <a:pt x="9681" y="17828"/>
                  <a:pt x="9334" y="17454"/>
                </a:cubicBezTo>
                <a:cubicBezTo>
                  <a:pt x="9222" y="17333"/>
                  <a:pt x="9070" y="17272"/>
                  <a:pt x="8918" y="17272"/>
                </a:cubicBezTo>
                <a:cubicBezTo>
                  <a:pt x="8767" y="17272"/>
                  <a:pt x="8615" y="17333"/>
                  <a:pt x="8503" y="17454"/>
                </a:cubicBezTo>
                <a:cubicBezTo>
                  <a:pt x="8156" y="17831"/>
                  <a:pt x="7715" y="18057"/>
                  <a:pt x="7160" y="18145"/>
                </a:cubicBezTo>
                <a:cubicBezTo>
                  <a:pt x="6958" y="18177"/>
                  <a:pt x="6762" y="18194"/>
                  <a:pt x="6571" y="18194"/>
                </a:cubicBezTo>
                <a:cubicBezTo>
                  <a:pt x="5907" y="18194"/>
                  <a:pt x="5310" y="17996"/>
                  <a:pt x="4756" y="17592"/>
                </a:cubicBezTo>
                <a:cubicBezTo>
                  <a:pt x="3237" y="16484"/>
                  <a:pt x="2126" y="13869"/>
                  <a:pt x="1537" y="10023"/>
                </a:cubicBezTo>
                <a:cubicBezTo>
                  <a:pt x="1214" y="7906"/>
                  <a:pt x="2621" y="5913"/>
                  <a:pt x="4675" y="5581"/>
                </a:cubicBezTo>
                <a:cubicBezTo>
                  <a:pt x="4869" y="5549"/>
                  <a:pt x="5065" y="5533"/>
                  <a:pt x="5260" y="5533"/>
                </a:cubicBezTo>
                <a:cubicBezTo>
                  <a:pt x="6062" y="5533"/>
                  <a:pt x="6848" y="5799"/>
                  <a:pt x="7492" y="6300"/>
                </a:cubicBezTo>
                <a:cubicBezTo>
                  <a:pt x="7913" y="6620"/>
                  <a:pt x="8416" y="6780"/>
                  <a:pt x="8918" y="6780"/>
                </a:cubicBezTo>
                <a:cubicBezTo>
                  <a:pt x="9421" y="6780"/>
                  <a:pt x="9924" y="6620"/>
                  <a:pt x="10345" y="6300"/>
                </a:cubicBezTo>
                <a:cubicBezTo>
                  <a:pt x="10989" y="5799"/>
                  <a:pt x="11775" y="5533"/>
                  <a:pt x="12577" y="5533"/>
                </a:cubicBezTo>
                <a:close/>
                <a:moveTo>
                  <a:pt x="6762" y="0"/>
                </a:moveTo>
                <a:cubicBezTo>
                  <a:pt x="6543" y="0"/>
                  <a:pt x="6335" y="128"/>
                  <a:pt x="6242" y="345"/>
                </a:cubicBezTo>
                <a:cubicBezTo>
                  <a:pt x="6208" y="424"/>
                  <a:pt x="5420" y="2302"/>
                  <a:pt x="6091" y="4047"/>
                </a:cubicBezTo>
                <a:cubicBezTo>
                  <a:pt x="6154" y="4207"/>
                  <a:pt x="6227" y="4364"/>
                  <a:pt x="6308" y="4518"/>
                </a:cubicBezTo>
                <a:cubicBezTo>
                  <a:pt x="5965" y="4440"/>
                  <a:pt x="5614" y="4401"/>
                  <a:pt x="5262" y="4401"/>
                </a:cubicBezTo>
                <a:cubicBezTo>
                  <a:pt x="5004" y="4401"/>
                  <a:pt x="4746" y="4422"/>
                  <a:pt x="4490" y="4464"/>
                </a:cubicBezTo>
                <a:cubicBezTo>
                  <a:pt x="1827" y="4893"/>
                  <a:pt x="0" y="7462"/>
                  <a:pt x="417" y="10192"/>
                </a:cubicBezTo>
                <a:cubicBezTo>
                  <a:pt x="713" y="12139"/>
                  <a:pt x="1148" y="13812"/>
                  <a:pt x="1706" y="15162"/>
                </a:cubicBezTo>
                <a:cubicBezTo>
                  <a:pt x="2341" y="16693"/>
                  <a:pt x="3141" y="17819"/>
                  <a:pt x="4086" y="18507"/>
                </a:cubicBezTo>
                <a:cubicBezTo>
                  <a:pt x="4833" y="19051"/>
                  <a:pt x="5666" y="19325"/>
                  <a:pt x="6571" y="19325"/>
                </a:cubicBezTo>
                <a:cubicBezTo>
                  <a:pt x="6821" y="19325"/>
                  <a:pt x="7077" y="19304"/>
                  <a:pt x="7338" y="19262"/>
                </a:cubicBezTo>
                <a:cubicBezTo>
                  <a:pt x="7942" y="19163"/>
                  <a:pt x="8470" y="18942"/>
                  <a:pt x="8914" y="18601"/>
                </a:cubicBezTo>
                <a:cubicBezTo>
                  <a:pt x="9361" y="18942"/>
                  <a:pt x="9889" y="19163"/>
                  <a:pt x="10493" y="19262"/>
                </a:cubicBezTo>
                <a:cubicBezTo>
                  <a:pt x="10747" y="19301"/>
                  <a:pt x="11000" y="19323"/>
                  <a:pt x="11260" y="19326"/>
                </a:cubicBezTo>
                <a:cubicBezTo>
                  <a:pt x="12163" y="19326"/>
                  <a:pt x="12996" y="19051"/>
                  <a:pt x="13742" y="18504"/>
                </a:cubicBezTo>
                <a:cubicBezTo>
                  <a:pt x="14687" y="17816"/>
                  <a:pt x="15490" y="16693"/>
                  <a:pt x="16124" y="15162"/>
                </a:cubicBezTo>
                <a:cubicBezTo>
                  <a:pt x="16686" y="13812"/>
                  <a:pt x="17121" y="12139"/>
                  <a:pt x="17417" y="10195"/>
                </a:cubicBezTo>
                <a:cubicBezTo>
                  <a:pt x="17830" y="7465"/>
                  <a:pt x="16007" y="4893"/>
                  <a:pt x="13343" y="4464"/>
                </a:cubicBezTo>
                <a:cubicBezTo>
                  <a:pt x="13086" y="4421"/>
                  <a:pt x="12827" y="4400"/>
                  <a:pt x="12570" y="4400"/>
                </a:cubicBezTo>
                <a:cubicBezTo>
                  <a:pt x="11637" y="4400"/>
                  <a:pt x="10720" y="4675"/>
                  <a:pt x="9934" y="5201"/>
                </a:cubicBezTo>
                <a:cubicBezTo>
                  <a:pt x="10233" y="4524"/>
                  <a:pt x="10710" y="3917"/>
                  <a:pt x="11360" y="3380"/>
                </a:cubicBezTo>
                <a:cubicBezTo>
                  <a:pt x="11807" y="3005"/>
                  <a:pt x="12305" y="2698"/>
                  <a:pt x="12842" y="2465"/>
                </a:cubicBezTo>
                <a:cubicBezTo>
                  <a:pt x="13132" y="2350"/>
                  <a:pt x="13277" y="2024"/>
                  <a:pt x="13165" y="1731"/>
                </a:cubicBezTo>
                <a:cubicBezTo>
                  <a:pt x="13080" y="1507"/>
                  <a:pt x="12866" y="1369"/>
                  <a:pt x="12640" y="1369"/>
                </a:cubicBezTo>
                <a:cubicBezTo>
                  <a:pt x="12572" y="1369"/>
                  <a:pt x="12502" y="1382"/>
                  <a:pt x="12435" y="1408"/>
                </a:cubicBezTo>
                <a:cubicBezTo>
                  <a:pt x="12398" y="1420"/>
                  <a:pt x="11565" y="1746"/>
                  <a:pt x="10668" y="2480"/>
                </a:cubicBezTo>
                <a:cubicBezTo>
                  <a:pt x="10345" y="2743"/>
                  <a:pt x="10046" y="3039"/>
                  <a:pt x="9777" y="3356"/>
                </a:cubicBezTo>
                <a:cubicBezTo>
                  <a:pt x="9732" y="3135"/>
                  <a:pt x="9669" y="2915"/>
                  <a:pt x="9590" y="2704"/>
                </a:cubicBezTo>
                <a:cubicBezTo>
                  <a:pt x="8920" y="958"/>
                  <a:pt x="7078" y="89"/>
                  <a:pt x="7000" y="52"/>
                </a:cubicBezTo>
                <a:cubicBezTo>
                  <a:pt x="6922" y="17"/>
                  <a:pt x="6842" y="0"/>
                  <a:pt x="67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85" name="Google Shape;9320;p77">
            <a:extLst>
              <a:ext uri="{FF2B5EF4-FFF2-40B4-BE49-F238E27FC236}">
                <a16:creationId xmlns:a16="http://schemas.microsoft.com/office/drawing/2014/main" id="{C9C47F52-DA3E-9CB9-6842-71C4D60FEBD5}"/>
              </a:ext>
            </a:extLst>
          </p:cNvPr>
          <p:cNvGrpSpPr/>
          <p:nvPr/>
        </p:nvGrpSpPr>
        <p:grpSpPr>
          <a:xfrm rot="21213645">
            <a:off x="8063026" y="463860"/>
            <a:ext cx="389247" cy="378494"/>
            <a:chOff x="1487200" y="4993750"/>
            <a:chExt cx="483125" cy="483125"/>
          </a:xfrm>
          <a:solidFill>
            <a:schemeClr val="accent3"/>
          </a:solidFill>
        </p:grpSpPr>
        <p:sp>
          <p:nvSpPr>
            <p:cNvPr id="586" name="Google Shape;9321;p77">
              <a:extLst>
                <a:ext uri="{FF2B5EF4-FFF2-40B4-BE49-F238E27FC236}">
                  <a16:creationId xmlns:a16="http://schemas.microsoft.com/office/drawing/2014/main" id="{3E03C033-1C7B-A9ED-0F72-BA73948EB529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7" name="Google Shape;9322;p77">
              <a:extLst>
                <a:ext uri="{FF2B5EF4-FFF2-40B4-BE49-F238E27FC236}">
                  <a16:creationId xmlns:a16="http://schemas.microsoft.com/office/drawing/2014/main" id="{036EA8E5-0DCF-EE35-3525-223E99FEC7DA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5A1C71-6318-0FBB-E74B-123D474FEF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pPr/>
              <a:t>7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83569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9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Excluded</a:t>
            </a:r>
            <a:endParaRPr dirty="0">
              <a:solidFill>
                <a:schemeClr val="accent3"/>
              </a:solidFill>
            </a:endParaRPr>
          </a:p>
        </p:txBody>
      </p:sp>
      <p:cxnSp>
        <p:nvCxnSpPr>
          <p:cNvPr id="615" name="Google Shape;615;p49"/>
          <p:cNvCxnSpPr/>
          <p:nvPr/>
        </p:nvCxnSpPr>
        <p:spPr>
          <a:xfrm>
            <a:off x="7371300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" name="Google Shape;617;p49"/>
          <p:cNvSpPr txBox="1">
            <a:spLocks noGrp="1"/>
          </p:cNvSpPr>
          <p:nvPr>
            <p:ph type="subTitle" idx="6"/>
          </p:nvPr>
        </p:nvSpPr>
        <p:spPr>
          <a:xfrm>
            <a:off x="1615192" y="2009138"/>
            <a:ext cx="283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Payment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</a:t>
            </a:r>
            <a:endParaRPr dirty="0"/>
          </a:p>
        </p:txBody>
      </p:sp>
      <p:grpSp>
        <p:nvGrpSpPr>
          <p:cNvPr id="620" name="Google Shape;620;p49"/>
          <p:cNvGrpSpPr/>
          <p:nvPr/>
        </p:nvGrpSpPr>
        <p:grpSpPr>
          <a:xfrm>
            <a:off x="7483790" y="128024"/>
            <a:ext cx="1547720" cy="1037269"/>
            <a:chOff x="7483667" y="128031"/>
            <a:chExt cx="1547720" cy="1037269"/>
          </a:xfrm>
        </p:grpSpPr>
        <p:grpSp>
          <p:nvGrpSpPr>
            <p:cNvPr id="621" name="Google Shape;621;p49"/>
            <p:cNvGrpSpPr/>
            <p:nvPr/>
          </p:nvGrpSpPr>
          <p:grpSpPr>
            <a:xfrm rot="-280045">
              <a:off x="7483667" y="128031"/>
              <a:ext cx="1547720" cy="1037269"/>
              <a:chOff x="227125" y="4489100"/>
              <a:chExt cx="1497513" cy="1003621"/>
            </a:xfrm>
          </p:grpSpPr>
          <p:grpSp>
            <p:nvGrpSpPr>
              <p:cNvPr id="622" name="Google Shape;622;p49"/>
              <p:cNvGrpSpPr/>
              <p:nvPr/>
            </p:nvGrpSpPr>
            <p:grpSpPr>
              <a:xfrm>
                <a:off x="227125" y="4719890"/>
                <a:ext cx="1497513" cy="537491"/>
                <a:chOff x="227125" y="4719890"/>
                <a:chExt cx="1497513" cy="537491"/>
              </a:xfrm>
            </p:grpSpPr>
            <p:sp>
              <p:nvSpPr>
                <p:cNvPr id="623" name="Google Shape;623;p49"/>
                <p:cNvSpPr/>
                <p:nvPr/>
              </p:nvSpPr>
              <p:spPr>
                <a:xfrm>
                  <a:off x="227125" y="4719890"/>
                  <a:ext cx="717377" cy="537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5" h="12928" extrusionOk="0">
                      <a:moveTo>
                        <a:pt x="1334" y="1"/>
                      </a:moveTo>
                      <a:lnTo>
                        <a:pt x="1" y="6478"/>
                      </a:lnTo>
                      <a:lnTo>
                        <a:pt x="1334" y="12928"/>
                      </a:lnTo>
                      <a:lnTo>
                        <a:pt x="17255" y="12928"/>
                      </a:lnTo>
                      <a:lnTo>
                        <a:pt x="1725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38100" dir="3300000" algn="bl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49"/>
                <p:cNvSpPr/>
                <p:nvPr/>
              </p:nvSpPr>
              <p:spPr>
                <a:xfrm>
                  <a:off x="975306" y="4719899"/>
                  <a:ext cx="749332" cy="537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8" h="12928" extrusionOk="0">
                      <a:moveTo>
                        <a:pt x="1" y="1"/>
                      </a:moveTo>
                      <a:lnTo>
                        <a:pt x="1" y="12928"/>
                      </a:lnTo>
                      <a:lnTo>
                        <a:pt x="15894" y="12928"/>
                      </a:lnTo>
                      <a:lnTo>
                        <a:pt x="17227" y="6478"/>
                      </a:lnTo>
                      <a:lnTo>
                        <a:pt x="1589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38100" dir="3300000" algn="bl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5" name="Google Shape;625;p49"/>
              <p:cNvSpPr/>
              <p:nvPr/>
            </p:nvSpPr>
            <p:spPr>
              <a:xfrm>
                <a:off x="470386" y="4489100"/>
                <a:ext cx="1043241" cy="1003621"/>
              </a:xfrm>
              <a:custGeom>
                <a:avLst/>
                <a:gdLst/>
                <a:ahLst/>
                <a:cxnLst/>
                <a:rect l="l" t="t" r="r" b="b"/>
                <a:pathLst>
                  <a:path w="25093" h="24140" extrusionOk="0">
                    <a:moveTo>
                      <a:pt x="12082" y="0"/>
                    </a:moveTo>
                    <a:cubicBezTo>
                      <a:pt x="10526" y="0"/>
                      <a:pt x="8956" y="303"/>
                      <a:pt x="7458" y="925"/>
                    </a:cubicBezTo>
                    <a:cubicBezTo>
                      <a:pt x="2940" y="2776"/>
                      <a:pt x="1" y="7185"/>
                      <a:pt x="1" y="12083"/>
                    </a:cubicBezTo>
                    <a:cubicBezTo>
                      <a:pt x="1" y="18724"/>
                      <a:pt x="5417" y="24139"/>
                      <a:pt x="12084" y="24139"/>
                    </a:cubicBezTo>
                    <a:cubicBezTo>
                      <a:pt x="16955" y="24139"/>
                      <a:pt x="21364" y="21200"/>
                      <a:pt x="23215" y="16682"/>
                    </a:cubicBezTo>
                    <a:cubicBezTo>
                      <a:pt x="25092" y="12192"/>
                      <a:pt x="24058" y="6994"/>
                      <a:pt x="20602" y="3538"/>
                    </a:cubicBezTo>
                    <a:cubicBezTo>
                      <a:pt x="18292" y="1228"/>
                      <a:pt x="15217" y="0"/>
                      <a:pt x="120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66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9"/>
              <p:cNvSpPr/>
              <p:nvPr/>
            </p:nvSpPr>
            <p:spPr>
              <a:xfrm>
                <a:off x="524726" y="4543482"/>
                <a:ext cx="930074" cy="894902"/>
              </a:xfrm>
              <a:custGeom>
                <a:avLst/>
                <a:gdLst/>
                <a:ahLst/>
                <a:cxnLst/>
                <a:rect l="l" t="t" r="r" b="b"/>
                <a:pathLst>
                  <a:path w="22371" h="21525" extrusionOk="0">
                    <a:moveTo>
                      <a:pt x="10749" y="0"/>
                    </a:moveTo>
                    <a:cubicBezTo>
                      <a:pt x="9366" y="0"/>
                      <a:pt x="7971" y="267"/>
                      <a:pt x="6640" y="815"/>
                    </a:cubicBezTo>
                    <a:cubicBezTo>
                      <a:pt x="2613" y="2475"/>
                      <a:pt x="0" y="6421"/>
                      <a:pt x="0" y="10775"/>
                    </a:cubicBezTo>
                    <a:cubicBezTo>
                      <a:pt x="0" y="16708"/>
                      <a:pt x="4817" y="21525"/>
                      <a:pt x="10777" y="21525"/>
                    </a:cubicBezTo>
                    <a:cubicBezTo>
                      <a:pt x="15104" y="21525"/>
                      <a:pt x="19050" y="18912"/>
                      <a:pt x="20710" y="14885"/>
                    </a:cubicBezTo>
                    <a:cubicBezTo>
                      <a:pt x="22370" y="10857"/>
                      <a:pt x="21445" y="6230"/>
                      <a:pt x="18370" y="3155"/>
                    </a:cubicBezTo>
                    <a:cubicBezTo>
                      <a:pt x="16310" y="1096"/>
                      <a:pt x="13555" y="0"/>
                      <a:pt x="107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cxnSp>
          <p:nvCxnSpPr>
            <p:cNvPr id="627" name="Google Shape;627;p49"/>
            <p:cNvCxnSpPr/>
            <p:nvPr/>
          </p:nvCxnSpPr>
          <p:spPr>
            <a:xfrm rot="-280087">
              <a:off x="7957261" y="353769"/>
              <a:ext cx="552934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9"/>
            <p:cNvCxnSpPr/>
            <p:nvPr/>
          </p:nvCxnSpPr>
          <p:spPr>
            <a:xfrm rot="-280087">
              <a:off x="8005100" y="939379"/>
              <a:ext cx="552934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617;p49">
            <a:extLst>
              <a:ext uri="{FF2B5EF4-FFF2-40B4-BE49-F238E27FC236}">
                <a16:creationId xmlns:a16="http://schemas.microsoft.com/office/drawing/2014/main" id="{0FEC7074-41D5-AD33-4567-039D7345BCDF}"/>
              </a:ext>
            </a:extLst>
          </p:cNvPr>
          <p:cNvSpPr txBox="1">
            <a:spLocks/>
          </p:cNvSpPr>
          <p:nvPr/>
        </p:nvSpPr>
        <p:spPr>
          <a:xfrm>
            <a:off x="1615192" y="3425009"/>
            <a:ext cx="2837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dirty="0"/>
              <a:t>  Other</a:t>
            </a:r>
          </a:p>
          <a:p>
            <a:pPr marL="0" indent="0" algn="l"/>
            <a:r>
              <a:rPr lang="en-US" dirty="0"/>
              <a:t>branches</a:t>
            </a:r>
          </a:p>
        </p:txBody>
      </p:sp>
      <p:sp>
        <p:nvSpPr>
          <p:cNvPr id="24" name="Google Shape;617;p49">
            <a:extLst>
              <a:ext uri="{FF2B5EF4-FFF2-40B4-BE49-F238E27FC236}">
                <a16:creationId xmlns:a16="http://schemas.microsoft.com/office/drawing/2014/main" id="{7BD547F6-2BA7-00CD-415F-8B7DF10DEF63}"/>
              </a:ext>
            </a:extLst>
          </p:cNvPr>
          <p:cNvSpPr txBox="1">
            <a:spLocks/>
          </p:cNvSpPr>
          <p:nvPr/>
        </p:nvSpPr>
        <p:spPr>
          <a:xfrm>
            <a:off x="5952450" y="3361476"/>
            <a:ext cx="2837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dirty="0"/>
              <a:t>  Hiring</a:t>
            </a:r>
          </a:p>
          <a:p>
            <a:pPr marL="0" indent="0" algn="l"/>
            <a:r>
              <a:rPr lang="en-US" dirty="0"/>
              <a:t>new staff</a:t>
            </a:r>
          </a:p>
        </p:txBody>
      </p:sp>
      <p:grpSp>
        <p:nvGrpSpPr>
          <p:cNvPr id="2" name="Google Shape;9323;p77">
            <a:extLst>
              <a:ext uri="{FF2B5EF4-FFF2-40B4-BE49-F238E27FC236}">
                <a16:creationId xmlns:a16="http://schemas.microsoft.com/office/drawing/2014/main" id="{93F6A9A9-7013-3EBB-1A57-AEE6D714A01A}"/>
              </a:ext>
            </a:extLst>
          </p:cNvPr>
          <p:cNvGrpSpPr/>
          <p:nvPr/>
        </p:nvGrpSpPr>
        <p:grpSpPr>
          <a:xfrm rot="21267605">
            <a:off x="8051752" y="456238"/>
            <a:ext cx="391720" cy="393630"/>
            <a:chOff x="2081650" y="4993750"/>
            <a:chExt cx="483125" cy="483125"/>
          </a:xfrm>
          <a:solidFill>
            <a:schemeClr val="accent3"/>
          </a:solidFill>
        </p:grpSpPr>
        <p:sp>
          <p:nvSpPr>
            <p:cNvPr id="3" name="Google Shape;9324;p77">
              <a:extLst>
                <a:ext uri="{FF2B5EF4-FFF2-40B4-BE49-F238E27FC236}">
                  <a16:creationId xmlns:a16="http://schemas.microsoft.com/office/drawing/2014/main" id="{449E8C38-7629-15FC-D621-0FDA22ADA1AE}"/>
                </a:ext>
              </a:extLst>
            </p:cNvPr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" name="Google Shape;9325;p77">
              <a:extLst>
                <a:ext uri="{FF2B5EF4-FFF2-40B4-BE49-F238E27FC236}">
                  <a16:creationId xmlns:a16="http://schemas.microsoft.com/office/drawing/2014/main" id="{F7CE4631-2901-9DEA-3CD0-361B16611538}"/>
                </a:ext>
              </a:extLst>
            </p:cNvPr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5" name="Google Shape;617;p49">
            <a:extLst>
              <a:ext uri="{FF2B5EF4-FFF2-40B4-BE49-F238E27FC236}">
                <a16:creationId xmlns:a16="http://schemas.microsoft.com/office/drawing/2014/main" id="{003F73F9-B0A9-F5FF-7588-8783F469A74C}"/>
              </a:ext>
            </a:extLst>
          </p:cNvPr>
          <p:cNvSpPr txBox="1">
            <a:spLocks/>
          </p:cNvSpPr>
          <p:nvPr/>
        </p:nvSpPr>
        <p:spPr>
          <a:xfrm>
            <a:off x="5805109" y="2009138"/>
            <a:ext cx="2837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dirty="0"/>
              <a:t>    Purchasing</a:t>
            </a:r>
          </a:p>
          <a:p>
            <a:pPr marL="0" indent="0" algn="l"/>
            <a:r>
              <a:rPr lang="en-US" dirty="0"/>
              <a:t>sports equipment</a:t>
            </a:r>
          </a:p>
        </p:txBody>
      </p:sp>
      <p:grpSp>
        <p:nvGrpSpPr>
          <p:cNvPr id="6" name="Google Shape;9774;p79">
            <a:extLst>
              <a:ext uri="{FF2B5EF4-FFF2-40B4-BE49-F238E27FC236}">
                <a16:creationId xmlns:a16="http://schemas.microsoft.com/office/drawing/2014/main" id="{41C143C3-F87E-BB8E-AB70-CE1391F4F59F}"/>
              </a:ext>
            </a:extLst>
          </p:cNvPr>
          <p:cNvGrpSpPr/>
          <p:nvPr/>
        </p:nvGrpSpPr>
        <p:grpSpPr>
          <a:xfrm>
            <a:off x="1046427" y="2187830"/>
            <a:ext cx="439340" cy="432262"/>
            <a:chOff x="-63666550" y="2278975"/>
            <a:chExt cx="319800" cy="318625"/>
          </a:xfrm>
          <a:solidFill>
            <a:schemeClr val="accent3"/>
          </a:solidFill>
        </p:grpSpPr>
        <p:sp>
          <p:nvSpPr>
            <p:cNvPr id="7" name="Google Shape;9775;p79">
              <a:extLst>
                <a:ext uri="{FF2B5EF4-FFF2-40B4-BE49-F238E27FC236}">
                  <a16:creationId xmlns:a16="http://schemas.microsoft.com/office/drawing/2014/main" id="{FB91C7A9-A445-C3D9-FB1C-DC6D4B520C0A}"/>
                </a:ext>
              </a:extLst>
            </p:cNvPr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776;p79">
              <a:extLst>
                <a:ext uri="{FF2B5EF4-FFF2-40B4-BE49-F238E27FC236}">
                  <a16:creationId xmlns:a16="http://schemas.microsoft.com/office/drawing/2014/main" id="{FDEE64A6-05B6-CC9D-8F84-FEA0C26B7C43}"/>
                </a:ext>
              </a:extLst>
            </p:cNvPr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9316;p77">
            <a:extLst>
              <a:ext uri="{FF2B5EF4-FFF2-40B4-BE49-F238E27FC236}">
                <a16:creationId xmlns:a16="http://schemas.microsoft.com/office/drawing/2014/main" id="{B7550294-E5BD-BCED-F6CF-FE2C3AF6CF7D}"/>
              </a:ext>
            </a:extLst>
          </p:cNvPr>
          <p:cNvSpPr/>
          <p:nvPr/>
        </p:nvSpPr>
        <p:spPr>
          <a:xfrm>
            <a:off x="5391188" y="2187830"/>
            <a:ext cx="369913" cy="406446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0" name="Google Shape;9431;p78">
            <a:extLst>
              <a:ext uri="{FF2B5EF4-FFF2-40B4-BE49-F238E27FC236}">
                <a16:creationId xmlns:a16="http://schemas.microsoft.com/office/drawing/2014/main" id="{09C52D69-A1BF-EF3C-7AD5-EBC3585DB3BA}"/>
              </a:ext>
            </a:extLst>
          </p:cNvPr>
          <p:cNvGrpSpPr/>
          <p:nvPr/>
        </p:nvGrpSpPr>
        <p:grpSpPr>
          <a:xfrm>
            <a:off x="1172353" y="3593076"/>
            <a:ext cx="342211" cy="375620"/>
            <a:chOff x="-39792875" y="1971800"/>
            <a:chExt cx="290650" cy="319025"/>
          </a:xfrm>
          <a:solidFill>
            <a:schemeClr val="accent3"/>
          </a:solidFill>
        </p:grpSpPr>
        <p:sp>
          <p:nvSpPr>
            <p:cNvPr id="11" name="Google Shape;9432;p78">
              <a:extLst>
                <a:ext uri="{FF2B5EF4-FFF2-40B4-BE49-F238E27FC236}">
                  <a16:creationId xmlns:a16="http://schemas.microsoft.com/office/drawing/2014/main" id="{C7495B49-11E8-620E-0685-2912A4316DE6}"/>
                </a:ext>
              </a:extLst>
            </p:cNvPr>
            <p:cNvSpPr/>
            <p:nvPr/>
          </p:nvSpPr>
          <p:spPr>
            <a:xfrm>
              <a:off x="-39667650" y="21450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2"/>
                  </a:cubicBezTo>
                  <a:cubicBezTo>
                    <a:pt x="1" y="1293"/>
                    <a:pt x="379" y="1671"/>
                    <a:pt x="820" y="1671"/>
                  </a:cubicBezTo>
                  <a:cubicBezTo>
                    <a:pt x="1261" y="1671"/>
                    <a:pt x="1639" y="1293"/>
                    <a:pt x="1639" y="852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33;p78">
              <a:extLst>
                <a:ext uri="{FF2B5EF4-FFF2-40B4-BE49-F238E27FC236}">
                  <a16:creationId xmlns:a16="http://schemas.microsoft.com/office/drawing/2014/main" id="{B2394D0C-3AB4-DC39-537A-C36588ABF9C7}"/>
                </a:ext>
              </a:extLst>
            </p:cNvPr>
            <p:cNvSpPr/>
            <p:nvPr/>
          </p:nvSpPr>
          <p:spPr>
            <a:xfrm>
              <a:off x="-39792875" y="1971800"/>
              <a:ext cx="290650" cy="319025"/>
            </a:xfrm>
            <a:custGeom>
              <a:avLst/>
              <a:gdLst/>
              <a:ahLst/>
              <a:cxnLst/>
              <a:rect l="l" t="t" r="r" b="b"/>
              <a:pathLst>
                <a:path w="11626" h="12761" extrusionOk="0">
                  <a:moveTo>
                    <a:pt x="6207" y="3687"/>
                  </a:moveTo>
                  <a:cubicBezTo>
                    <a:pt x="6900" y="3687"/>
                    <a:pt x="7436" y="4222"/>
                    <a:pt x="7436" y="4884"/>
                  </a:cubicBezTo>
                  <a:lnTo>
                    <a:pt x="7436" y="11910"/>
                  </a:lnTo>
                  <a:lnTo>
                    <a:pt x="4159" y="11910"/>
                  </a:lnTo>
                  <a:lnTo>
                    <a:pt x="4159" y="4884"/>
                  </a:lnTo>
                  <a:cubicBezTo>
                    <a:pt x="4159" y="4222"/>
                    <a:pt x="4726" y="3687"/>
                    <a:pt x="5388" y="3687"/>
                  </a:cubicBezTo>
                  <a:close/>
                  <a:moveTo>
                    <a:pt x="10744" y="914"/>
                  </a:moveTo>
                  <a:lnTo>
                    <a:pt x="10744" y="3939"/>
                  </a:lnTo>
                  <a:cubicBezTo>
                    <a:pt x="9767" y="4412"/>
                    <a:pt x="9105" y="5420"/>
                    <a:pt x="9105" y="6554"/>
                  </a:cubicBezTo>
                  <a:cubicBezTo>
                    <a:pt x="9105" y="7688"/>
                    <a:pt x="9767" y="8665"/>
                    <a:pt x="10744" y="9137"/>
                  </a:cubicBezTo>
                  <a:cubicBezTo>
                    <a:pt x="10775" y="10145"/>
                    <a:pt x="10775" y="11280"/>
                    <a:pt x="10775" y="11910"/>
                  </a:cubicBezTo>
                  <a:lnTo>
                    <a:pt x="8318" y="11910"/>
                  </a:lnTo>
                  <a:lnTo>
                    <a:pt x="8318" y="4884"/>
                  </a:lnTo>
                  <a:cubicBezTo>
                    <a:pt x="8318" y="3750"/>
                    <a:pt x="7373" y="2805"/>
                    <a:pt x="6207" y="2805"/>
                  </a:cubicBezTo>
                  <a:lnTo>
                    <a:pt x="5388" y="2805"/>
                  </a:lnTo>
                  <a:cubicBezTo>
                    <a:pt x="4254" y="2805"/>
                    <a:pt x="3308" y="3750"/>
                    <a:pt x="3308" y="4884"/>
                  </a:cubicBezTo>
                  <a:lnTo>
                    <a:pt x="3308" y="11910"/>
                  </a:lnTo>
                  <a:lnTo>
                    <a:pt x="820" y="11910"/>
                  </a:lnTo>
                  <a:lnTo>
                    <a:pt x="820" y="9137"/>
                  </a:lnTo>
                  <a:cubicBezTo>
                    <a:pt x="2174" y="8507"/>
                    <a:pt x="2804" y="7026"/>
                    <a:pt x="2332" y="5640"/>
                  </a:cubicBezTo>
                  <a:cubicBezTo>
                    <a:pt x="2080" y="4884"/>
                    <a:pt x="1544" y="4254"/>
                    <a:pt x="820" y="3939"/>
                  </a:cubicBezTo>
                  <a:lnTo>
                    <a:pt x="820" y="914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4191"/>
                  </a:lnTo>
                  <a:cubicBezTo>
                    <a:pt x="0" y="4349"/>
                    <a:pt x="126" y="4506"/>
                    <a:pt x="284" y="4569"/>
                  </a:cubicBezTo>
                  <a:cubicBezTo>
                    <a:pt x="1072" y="4853"/>
                    <a:pt x="1639" y="5609"/>
                    <a:pt x="1639" y="6522"/>
                  </a:cubicBezTo>
                  <a:cubicBezTo>
                    <a:pt x="1639" y="7404"/>
                    <a:pt x="1072" y="8161"/>
                    <a:pt x="284" y="8476"/>
                  </a:cubicBezTo>
                  <a:cubicBezTo>
                    <a:pt x="126" y="8507"/>
                    <a:pt x="0" y="8665"/>
                    <a:pt x="0" y="8885"/>
                  </a:cubicBezTo>
                  <a:lnTo>
                    <a:pt x="0" y="12351"/>
                  </a:lnTo>
                  <a:cubicBezTo>
                    <a:pt x="0" y="12571"/>
                    <a:pt x="189" y="12760"/>
                    <a:pt x="441" y="12760"/>
                  </a:cubicBezTo>
                  <a:lnTo>
                    <a:pt x="11185" y="12760"/>
                  </a:lnTo>
                  <a:cubicBezTo>
                    <a:pt x="11405" y="12760"/>
                    <a:pt x="11563" y="12571"/>
                    <a:pt x="11626" y="12382"/>
                  </a:cubicBezTo>
                  <a:lnTo>
                    <a:pt x="11626" y="8885"/>
                  </a:lnTo>
                  <a:cubicBezTo>
                    <a:pt x="11626" y="8696"/>
                    <a:pt x="11500" y="8539"/>
                    <a:pt x="11342" y="8476"/>
                  </a:cubicBezTo>
                  <a:cubicBezTo>
                    <a:pt x="10555" y="8192"/>
                    <a:pt x="9956" y="7404"/>
                    <a:pt x="9956" y="6522"/>
                  </a:cubicBezTo>
                  <a:cubicBezTo>
                    <a:pt x="9956" y="5609"/>
                    <a:pt x="10555" y="4853"/>
                    <a:pt x="11342" y="4569"/>
                  </a:cubicBezTo>
                  <a:cubicBezTo>
                    <a:pt x="11500" y="4538"/>
                    <a:pt x="11626" y="4380"/>
                    <a:pt x="11626" y="4191"/>
                  </a:cubicBezTo>
                  <a:lnTo>
                    <a:pt x="11626" y="442"/>
                  </a:lnTo>
                  <a:cubicBezTo>
                    <a:pt x="11626" y="221"/>
                    <a:pt x="11405" y="1"/>
                    <a:pt x="111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617;p49">
            <a:extLst>
              <a:ext uri="{FF2B5EF4-FFF2-40B4-BE49-F238E27FC236}">
                <a16:creationId xmlns:a16="http://schemas.microsoft.com/office/drawing/2014/main" id="{1624EB0E-2ABC-9940-C08A-8D8873A61D02}"/>
              </a:ext>
            </a:extLst>
          </p:cNvPr>
          <p:cNvSpPr txBox="1">
            <a:spLocks/>
          </p:cNvSpPr>
          <p:nvPr/>
        </p:nvSpPr>
        <p:spPr>
          <a:xfrm>
            <a:off x="914420" y="3538486"/>
            <a:ext cx="2837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dirty="0">
                <a:solidFill>
                  <a:schemeClr val="accent3"/>
                </a:solidFill>
              </a:rPr>
              <a:t>+</a:t>
            </a:r>
          </a:p>
        </p:txBody>
      </p:sp>
      <p:sp>
        <p:nvSpPr>
          <p:cNvPr id="17" name="Google Shape;11074;p83">
            <a:extLst>
              <a:ext uri="{FF2B5EF4-FFF2-40B4-BE49-F238E27FC236}">
                <a16:creationId xmlns:a16="http://schemas.microsoft.com/office/drawing/2014/main" id="{68D7B47F-5901-45DE-530E-98DA629D4E48}"/>
              </a:ext>
            </a:extLst>
          </p:cNvPr>
          <p:cNvSpPr/>
          <p:nvPr/>
        </p:nvSpPr>
        <p:spPr>
          <a:xfrm>
            <a:off x="5386725" y="3583139"/>
            <a:ext cx="429891" cy="395493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8DB05BE-0585-0CB4-0B22-E6181BA305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pPr/>
              <a:t>8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149553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61"/>
          <p:cNvSpPr txBox="1">
            <a:spLocks noGrp="1"/>
          </p:cNvSpPr>
          <p:nvPr>
            <p:ph type="title"/>
          </p:nvPr>
        </p:nvSpPr>
        <p:spPr>
          <a:xfrm>
            <a:off x="777600" y="535000"/>
            <a:ext cx="75888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Difficulties &amp; </a:t>
            </a:r>
            <a:r>
              <a:rPr lang="en-US" dirty="0">
                <a:solidFill>
                  <a:schemeClr val="accent3"/>
                </a:solidFill>
              </a:rPr>
              <a:t>risks</a:t>
            </a:r>
            <a:r>
              <a:rPr lang="en-US" dirty="0"/>
              <a:t> 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39" name="Google Shape;939;p61"/>
          <p:cNvSpPr txBox="1"/>
          <p:nvPr/>
        </p:nvSpPr>
        <p:spPr>
          <a:xfrm>
            <a:off x="967437" y="1977780"/>
            <a:ext cx="22302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Technical</a:t>
            </a:r>
          </a:p>
        </p:txBody>
      </p:sp>
      <p:sp>
        <p:nvSpPr>
          <p:cNvPr id="940" name="Google Shape;940;p61"/>
          <p:cNvSpPr txBox="1"/>
          <p:nvPr/>
        </p:nvSpPr>
        <p:spPr>
          <a:xfrm>
            <a:off x="882180" y="3594624"/>
            <a:ext cx="22302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Financial</a:t>
            </a:r>
            <a:endParaRPr sz="3200" b="1" dirty="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41" name="Google Shape;941;p61"/>
          <p:cNvSpPr txBox="1"/>
          <p:nvPr/>
        </p:nvSpPr>
        <p:spPr>
          <a:xfrm>
            <a:off x="5899948" y="1950997"/>
            <a:ext cx="22302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Security</a:t>
            </a:r>
            <a:endParaRPr sz="3200" b="1" dirty="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42" name="Google Shape;942;p61"/>
          <p:cNvSpPr txBox="1"/>
          <p:nvPr/>
        </p:nvSpPr>
        <p:spPr>
          <a:xfrm>
            <a:off x="5899948" y="3526524"/>
            <a:ext cx="2819542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Reputational</a:t>
            </a:r>
            <a:endParaRPr sz="3200" b="1" dirty="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943" name="Google Shape;943;p61"/>
          <p:cNvCxnSpPr/>
          <p:nvPr/>
        </p:nvCxnSpPr>
        <p:spPr>
          <a:xfrm>
            <a:off x="4137657" y="2250529"/>
            <a:ext cx="772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4" name="Google Shape;944;p61"/>
          <p:cNvCxnSpPr/>
          <p:nvPr/>
        </p:nvCxnSpPr>
        <p:spPr>
          <a:xfrm>
            <a:off x="4182619" y="3859154"/>
            <a:ext cx="772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5" name="Google Shape;945;p61"/>
          <p:cNvCxnSpPr/>
          <p:nvPr/>
        </p:nvCxnSpPr>
        <p:spPr>
          <a:xfrm>
            <a:off x="5353051" y="2719300"/>
            <a:ext cx="0" cy="617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6" name="Google Shape;946;p61"/>
          <p:cNvCxnSpPr/>
          <p:nvPr/>
        </p:nvCxnSpPr>
        <p:spPr>
          <a:xfrm>
            <a:off x="3760250" y="2719300"/>
            <a:ext cx="0" cy="617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61" name="Google Shape;961;p61"/>
          <p:cNvGrpSpPr/>
          <p:nvPr/>
        </p:nvGrpSpPr>
        <p:grpSpPr>
          <a:xfrm>
            <a:off x="417931" y="259415"/>
            <a:ext cx="1159037" cy="1121558"/>
            <a:chOff x="417931" y="30815"/>
            <a:chExt cx="1159037" cy="1121558"/>
          </a:xfrm>
        </p:grpSpPr>
        <p:sp>
          <p:nvSpPr>
            <p:cNvPr id="962" name="Google Shape;962;p61"/>
            <p:cNvSpPr/>
            <p:nvPr/>
          </p:nvSpPr>
          <p:spPr>
            <a:xfrm rot="-280138">
              <a:off x="458357" y="72976"/>
              <a:ext cx="1078186" cy="1037237"/>
            </a:xfrm>
            <a:custGeom>
              <a:avLst/>
              <a:gdLst/>
              <a:ahLst/>
              <a:cxnLst/>
              <a:rect l="l" t="t" r="r" b="b"/>
              <a:pathLst>
                <a:path w="25093" h="24140" extrusionOk="0">
                  <a:moveTo>
                    <a:pt x="12082" y="0"/>
                  </a:moveTo>
                  <a:cubicBezTo>
                    <a:pt x="10526" y="0"/>
                    <a:pt x="8956" y="303"/>
                    <a:pt x="7458" y="925"/>
                  </a:cubicBezTo>
                  <a:cubicBezTo>
                    <a:pt x="2940" y="2776"/>
                    <a:pt x="1" y="7185"/>
                    <a:pt x="1" y="12083"/>
                  </a:cubicBezTo>
                  <a:cubicBezTo>
                    <a:pt x="1" y="18724"/>
                    <a:pt x="5417" y="24139"/>
                    <a:pt x="12084" y="24139"/>
                  </a:cubicBezTo>
                  <a:cubicBezTo>
                    <a:pt x="16955" y="24139"/>
                    <a:pt x="21364" y="21200"/>
                    <a:pt x="23215" y="16682"/>
                  </a:cubicBezTo>
                  <a:cubicBezTo>
                    <a:pt x="25092" y="12192"/>
                    <a:pt x="24058" y="6994"/>
                    <a:pt x="20602" y="3538"/>
                  </a:cubicBezTo>
                  <a:cubicBezTo>
                    <a:pt x="18292" y="1228"/>
                    <a:pt x="15217" y="0"/>
                    <a:pt x="12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366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1"/>
            <p:cNvSpPr/>
            <p:nvPr/>
          </p:nvSpPr>
          <p:spPr>
            <a:xfrm rot="-280138">
              <a:off x="514528" y="129369"/>
              <a:ext cx="961228" cy="924877"/>
            </a:xfrm>
            <a:custGeom>
              <a:avLst/>
              <a:gdLst/>
              <a:ahLst/>
              <a:cxnLst/>
              <a:rect l="l" t="t" r="r" b="b"/>
              <a:pathLst>
                <a:path w="22371" h="21525" extrusionOk="0">
                  <a:moveTo>
                    <a:pt x="10749" y="0"/>
                  </a:moveTo>
                  <a:cubicBezTo>
                    <a:pt x="9366" y="0"/>
                    <a:pt x="7971" y="267"/>
                    <a:pt x="6640" y="815"/>
                  </a:cubicBezTo>
                  <a:cubicBezTo>
                    <a:pt x="2613" y="2475"/>
                    <a:pt x="0" y="6421"/>
                    <a:pt x="0" y="10775"/>
                  </a:cubicBezTo>
                  <a:cubicBezTo>
                    <a:pt x="0" y="16708"/>
                    <a:pt x="4817" y="21525"/>
                    <a:pt x="10777" y="21525"/>
                  </a:cubicBezTo>
                  <a:cubicBezTo>
                    <a:pt x="15104" y="21525"/>
                    <a:pt x="19050" y="18912"/>
                    <a:pt x="20710" y="14885"/>
                  </a:cubicBezTo>
                  <a:cubicBezTo>
                    <a:pt x="22370" y="10857"/>
                    <a:pt x="21445" y="6230"/>
                    <a:pt x="18370" y="3155"/>
                  </a:cubicBezTo>
                  <a:cubicBezTo>
                    <a:pt x="16310" y="1096"/>
                    <a:pt x="13555" y="0"/>
                    <a:pt x="10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4" name="Google Shape;964;p61"/>
            <p:cNvCxnSpPr/>
            <p:nvPr/>
          </p:nvCxnSpPr>
          <p:spPr>
            <a:xfrm rot="-280087">
              <a:off x="680461" y="300144"/>
              <a:ext cx="552934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5" name="Google Shape;965;p61"/>
            <p:cNvSpPr/>
            <p:nvPr/>
          </p:nvSpPr>
          <p:spPr>
            <a:xfrm rot="-280126">
              <a:off x="594600" y="473928"/>
              <a:ext cx="745674" cy="23804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Work Sans"/>
                </a:rPr>
                <a:t>GYM</a:t>
              </a:r>
            </a:p>
          </p:txBody>
        </p:sp>
        <p:cxnSp>
          <p:nvCxnSpPr>
            <p:cNvPr id="966" name="Google Shape;966;p61"/>
            <p:cNvCxnSpPr/>
            <p:nvPr/>
          </p:nvCxnSpPr>
          <p:spPr>
            <a:xfrm rot="-280087">
              <a:off x="728300" y="885754"/>
              <a:ext cx="552934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oogle Shape;10994;p83">
            <a:extLst>
              <a:ext uri="{FF2B5EF4-FFF2-40B4-BE49-F238E27FC236}">
                <a16:creationId xmlns:a16="http://schemas.microsoft.com/office/drawing/2014/main" id="{50ADEB96-20A9-CE76-D852-E6A10CE8B566}"/>
              </a:ext>
            </a:extLst>
          </p:cNvPr>
          <p:cNvGrpSpPr/>
          <p:nvPr/>
        </p:nvGrpSpPr>
        <p:grpSpPr>
          <a:xfrm>
            <a:off x="3560915" y="3610152"/>
            <a:ext cx="503302" cy="498003"/>
            <a:chOff x="-2571737" y="2764550"/>
            <a:chExt cx="292225" cy="290650"/>
          </a:xfrm>
          <a:solidFill>
            <a:schemeClr val="accent3"/>
          </a:solidFill>
        </p:grpSpPr>
        <p:sp>
          <p:nvSpPr>
            <p:cNvPr id="3" name="Google Shape;10995;p83">
              <a:extLst>
                <a:ext uri="{FF2B5EF4-FFF2-40B4-BE49-F238E27FC236}">
                  <a16:creationId xmlns:a16="http://schemas.microsoft.com/office/drawing/2014/main" id="{1773A38A-7C79-DC68-CFE5-1BA02AB9FB57}"/>
                </a:ext>
              </a:extLst>
            </p:cNvPr>
            <p:cNvSpPr/>
            <p:nvPr/>
          </p:nvSpPr>
          <p:spPr>
            <a:xfrm>
              <a:off x="-2496085" y="3009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4" name="Google Shape;10996;p83">
              <a:extLst>
                <a:ext uri="{FF2B5EF4-FFF2-40B4-BE49-F238E27FC236}">
                  <a16:creationId xmlns:a16="http://schemas.microsoft.com/office/drawing/2014/main" id="{19E603E5-F39C-1670-2E96-9B8EAE402D80}"/>
                </a:ext>
              </a:extLst>
            </p:cNvPr>
            <p:cNvSpPr/>
            <p:nvPr/>
          </p:nvSpPr>
          <p:spPr>
            <a:xfrm>
              <a:off x="-2398548" y="2800375"/>
              <a:ext cx="52000" cy="120525"/>
            </a:xfrm>
            <a:custGeom>
              <a:avLst/>
              <a:gdLst/>
              <a:ahLst/>
              <a:cxnLst/>
              <a:rect l="l" t="t" r="r" b="b"/>
              <a:pathLst>
                <a:path w="2080" h="4821" extrusionOk="0">
                  <a:moveTo>
                    <a:pt x="1008" y="0"/>
                  </a:moveTo>
                  <a:cubicBezTo>
                    <a:pt x="819" y="0"/>
                    <a:pt x="662" y="158"/>
                    <a:pt x="662" y="378"/>
                  </a:cubicBezTo>
                  <a:lnTo>
                    <a:pt x="662" y="757"/>
                  </a:lnTo>
                  <a:cubicBezTo>
                    <a:pt x="252" y="914"/>
                    <a:pt x="0" y="1261"/>
                    <a:pt x="0" y="1733"/>
                  </a:cubicBezTo>
                  <a:cubicBezTo>
                    <a:pt x="0" y="2300"/>
                    <a:pt x="473" y="2773"/>
                    <a:pt x="1008" y="2773"/>
                  </a:cubicBezTo>
                  <a:cubicBezTo>
                    <a:pt x="1323" y="2773"/>
                    <a:pt x="1481" y="3119"/>
                    <a:pt x="1260" y="3371"/>
                  </a:cubicBezTo>
                  <a:cubicBezTo>
                    <a:pt x="1197" y="3419"/>
                    <a:pt x="1103" y="3442"/>
                    <a:pt x="1012" y="3442"/>
                  </a:cubicBezTo>
                  <a:cubicBezTo>
                    <a:pt x="922" y="3442"/>
                    <a:pt x="835" y="3419"/>
                    <a:pt x="788" y="3371"/>
                  </a:cubicBezTo>
                  <a:cubicBezTo>
                    <a:pt x="725" y="3308"/>
                    <a:pt x="630" y="3277"/>
                    <a:pt x="540" y="3277"/>
                  </a:cubicBezTo>
                  <a:cubicBezTo>
                    <a:pt x="449" y="3277"/>
                    <a:pt x="362" y="3308"/>
                    <a:pt x="315" y="3371"/>
                  </a:cubicBezTo>
                  <a:cubicBezTo>
                    <a:pt x="189" y="3466"/>
                    <a:pt x="189" y="3718"/>
                    <a:pt x="315" y="3844"/>
                  </a:cubicBezTo>
                  <a:cubicBezTo>
                    <a:pt x="410" y="3939"/>
                    <a:pt x="536" y="4033"/>
                    <a:pt x="693" y="4065"/>
                  </a:cubicBezTo>
                  <a:lnTo>
                    <a:pt x="693" y="4474"/>
                  </a:lnTo>
                  <a:cubicBezTo>
                    <a:pt x="693" y="4663"/>
                    <a:pt x="851" y="4821"/>
                    <a:pt x="1040" y="4821"/>
                  </a:cubicBezTo>
                  <a:cubicBezTo>
                    <a:pt x="1260" y="4821"/>
                    <a:pt x="1418" y="4663"/>
                    <a:pt x="1418" y="4474"/>
                  </a:cubicBezTo>
                  <a:lnTo>
                    <a:pt x="1418" y="4065"/>
                  </a:lnTo>
                  <a:cubicBezTo>
                    <a:pt x="1796" y="3907"/>
                    <a:pt x="2079" y="3560"/>
                    <a:pt x="2079" y="3088"/>
                  </a:cubicBezTo>
                  <a:cubicBezTo>
                    <a:pt x="2079" y="2521"/>
                    <a:pt x="1607" y="2048"/>
                    <a:pt x="1040" y="2048"/>
                  </a:cubicBezTo>
                  <a:cubicBezTo>
                    <a:pt x="851" y="2048"/>
                    <a:pt x="693" y="1891"/>
                    <a:pt x="693" y="1702"/>
                  </a:cubicBezTo>
                  <a:cubicBezTo>
                    <a:pt x="693" y="1495"/>
                    <a:pt x="842" y="1356"/>
                    <a:pt x="1016" y="1356"/>
                  </a:cubicBezTo>
                  <a:cubicBezTo>
                    <a:pt x="1107" y="1356"/>
                    <a:pt x="1205" y="1394"/>
                    <a:pt x="1292" y="1481"/>
                  </a:cubicBezTo>
                  <a:cubicBezTo>
                    <a:pt x="1355" y="1528"/>
                    <a:pt x="1441" y="1552"/>
                    <a:pt x="1528" y="1552"/>
                  </a:cubicBezTo>
                  <a:cubicBezTo>
                    <a:pt x="1615" y="1552"/>
                    <a:pt x="1701" y="1528"/>
                    <a:pt x="1764" y="1481"/>
                  </a:cubicBezTo>
                  <a:cubicBezTo>
                    <a:pt x="1859" y="1355"/>
                    <a:pt x="1859" y="1103"/>
                    <a:pt x="1764" y="1009"/>
                  </a:cubicBezTo>
                  <a:cubicBezTo>
                    <a:pt x="1638" y="883"/>
                    <a:pt x="1512" y="788"/>
                    <a:pt x="1355" y="757"/>
                  </a:cubicBezTo>
                  <a:lnTo>
                    <a:pt x="1355" y="378"/>
                  </a:lnTo>
                  <a:cubicBezTo>
                    <a:pt x="1355" y="158"/>
                    <a:pt x="1197" y="0"/>
                    <a:pt x="10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5" name="Google Shape;10997;p83">
              <a:extLst>
                <a:ext uri="{FF2B5EF4-FFF2-40B4-BE49-F238E27FC236}">
                  <a16:creationId xmlns:a16="http://schemas.microsoft.com/office/drawing/2014/main" id="{D40BA26B-2830-647B-8A17-C825A3DB650A}"/>
                </a:ext>
              </a:extLst>
            </p:cNvPr>
            <p:cNvSpPr/>
            <p:nvPr/>
          </p:nvSpPr>
          <p:spPr>
            <a:xfrm>
              <a:off x="-2571737" y="2764550"/>
              <a:ext cx="292225" cy="290650"/>
            </a:xfrm>
            <a:custGeom>
              <a:avLst/>
              <a:gdLst/>
              <a:ahLst/>
              <a:cxnLst/>
              <a:rect l="l" t="t" r="r" b="b"/>
              <a:pathLst>
                <a:path w="11689" h="11626" extrusionOk="0">
                  <a:moveTo>
                    <a:pt x="5009" y="1355"/>
                  </a:moveTo>
                  <a:cubicBezTo>
                    <a:pt x="4789" y="1576"/>
                    <a:pt x="4694" y="1796"/>
                    <a:pt x="4537" y="2049"/>
                  </a:cubicBezTo>
                  <a:lnTo>
                    <a:pt x="662" y="2049"/>
                  </a:lnTo>
                  <a:lnTo>
                    <a:pt x="662" y="1670"/>
                  </a:lnTo>
                  <a:cubicBezTo>
                    <a:pt x="662" y="1513"/>
                    <a:pt x="819" y="1355"/>
                    <a:pt x="1008" y="1355"/>
                  </a:cubicBezTo>
                  <a:close/>
                  <a:moveTo>
                    <a:pt x="7908" y="694"/>
                  </a:moveTo>
                  <a:cubicBezTo>
                    <a:pt x="9609" y="694"/>
                    <a:pt x="10995" y="2080"/>
                    <a:pt x="10995" y="3781"/>
                  </a:cubicBezTo>
                  <a:cubicBezTo>
                    <a:pt x="10995" y="5451"/>
                    <a:pt x="9609" y="6837"/>
                    <a:pt x="7908" y="6837"/>
                  </a:cubicBezTo>
                  <a:cubicBezTo>
                    <a:pt x="7309" y="6837"/>
                    <a:pt x="6679" y="6680"/>
                    <a:pt x="6206" y="6365"/>
                  </a:cubicBezTo>
                  <a:cubicBezTo>
                    <a:pt x="6162" y="6342"/>
                    <a:pt x="6086" y="6320"/>
                    <a:pt x="6023" y="6320"/>
                  </a:cubicBezTo>
                  <a:cubicBezTo>
                    <a:pt x="5997" y="6320"/>
                    <a:pt x="5973" y="6324"/>
                    <a:pt x="5954" y="6333"/>
                  </a:cubicBezTo>
                  <a:cubicBezTo>
                    <a:pt x="5671" y="6396"/>
                    <a:pt x="5324" y="6522"/>
                    <a:pt x="5009" y="6648"/>
                  </a:cubicBezTo>
                  <a:lnTo>
                    <a:pt x="5324" y="5703"/>
                  </a:lnTo>
                  <a:cubicBezTo>
                    <a:pt x="5356" y="5609"/>
                    <a:pt x="5324" y="5514"/>
                    <a:pt x="5261" y="5420"/>
                  </a:cubicBezTo>
                  <a:cubicBezTo>
                    <a:pt x="4946" y="4947"/>
                    <a:pt x="4789" y="4348"/>
                    <a:pt x="4789" y="3781"/>
                  </a:cubicBezTo>
                  <a:cubicBezTo>
                    <a:pt x="4789" y="2080"/>
                    <a:pt x="6238" y="694"/>
                    <a:pt x="7908" y="694"/>
                  </a:cubicBezTo>
                  <a:close/>
                  <a:moveTo>
                    <a:pt x="4253" y="2710"/>
                  </a:moveTo>
                  <a:cubicBezTo>
                    <a:pt x="4190" y="3025"/>
                    <a:pt x="4096" y="3372"/>
                    <a:pt x="4096" y="3718"/>
                  </a:cubicBezTo>
                  <a:cubicBezTo>
                    <a:pt x="4096" y="4411"/>
                    <a:pt x="4253" y="5041"/>
                    <a:pt x="4600" y="5609"/>
                  </a:cubicBezTo>
                  <a:lnTo>
                    <a:pt x="4127" y="7089"/>
                  </a:lnTo>
                  <a:cubicBezTo>
                    <a:pt x="4096" y="7184"/>
                    <a:pt x="4127" y="7341"/>
                    <a:pt x="4222" y="7436"/>
                  </a:cubicBezTo>
                  <a:cubicBezTo>
                    <a:pt x="4266" y="7480"/>
                    <a:pt x="4358" y="7525"/>
                    <a:pt x="4453" y="7525"/>
                  </a:cubicBezTo>
                  <a:cubicBezTo>
                    <a:pt x="4492" y="7525"/>
                    <a:pt x="4531" y="7517"/>
                    <a:pt x="4568" y="7499"/>
                  </a:cubicBezTo>
                  <a:cubicBezTo>
                    <a:pt x="4568" y="7499"/>
                    <a:pt x="5387" y="7247"/>
                    <a:pt x="6017" y="7026"/>
                  </a:cubicBezTo>
                  <a:cubicBezTo>
                    <a:pt x="6080" y="7089"/>
                    <a:pt x="6143" y="7089"/>
                    <a:pt x="6175" y="7121"/>
                  </a:cubicBezTo>
                  <a:lnTo>
                    <a:pt x="6175" y="8223"/>
                  </a:lnTo>
                  <a:lnTo>
                    <a:pt x="662" y="8223"/>
                  </a:lnTo>
                  <a:lnTo>
                    <a:pt x="662" y="2710"/>
                  </a:lnTo>
                  <a:close/>
                  <a:moveTo>
                    <a:pt x="6112" y="8885"/>
                  </a:moveTo>
                  <a:lnTo>
                    <a:pt x="6112" y="10618"/>
                  </a:lnTo>
                  <a:cubicBezTo>
                    <a:pt x="6143" y="10807"/>
                    <a:pt x="5986" y="10964"/>
                    <a:pt x="5797" y="10964"/>
                  </a:cubicBezTo>
                  <a:lnTo>
                    <a:pt x="977" y="10964"/>
                  </a:lnTo>
                  <a:cubicBezTo>
                    <a:pt x="788" y="10964"/>
                    <a:pt x="630" y="10807"/>
                    <a:pt x="630" y="10618"/>
                  </a:cubicBezTo>
                  <a:lnTo>
                    <a:pt x="630" y="8885"/>
                  </a:lnTo>
                  <a:close/>
                  <a:moveTo>
                    <a:pt x="7908" y="1"/>
                  </a:moveTo>
                  <a:cubicBezTo>
                    <a:pt x="7120" y="1"/>
                    <a:pt x="6364" y="221"/>
                    <a:pt x="5734" y="662"/>
                  </a:cubicBezTo>
                  <a:lnTo>
                    <a:pt x="1008" y="662"/>
                  </a:lnTo>
                  <a:cubicBezTo>
                    <a:pt x="473" y="662"/>
                    <a:pt x="0" y="1135"/>
                    <a:pt x="0" y="1670"/>
                  </a:cubicBezTo>
                  <a:lnTo>
                    <a:pt x="0" y="10618"/>
                  </a:lnTo>
                  <a:cubicBezTo>
                    <a:pt x="0" y="11153"/>
                    <a:pt x="473" y="11626"/>
                    <a:pt x="1008" y="11626"/>
                  </a:cubicBezTo>
                  <a:lnTo>
                    <a:pt x="5828" y="11626"/>
                  </a:lnTo>
                  <a:cubicBezTo>
                    <a:pt x="6364" y="11626"/>
                    <a:pt x="6837" y="11153"/>
                    <a:pt x="6837" y="10618"/>
                  </a:cubicBezTo>
                  <a:lnTo>
                    <a:pt x="6837" y="7341"/>
                  </a:lnTo>
                  <a:cubicBezTo>
                    <a:pt x="7215" y="7436"/>
                    <a:pt x="7561" y="7499"/>
                    <a:pt x="7908" y="7499"/>
                  </a:cubicBezTo>
                  <a:cubicBezTo>
                    <a:pt x="9987" y="7499"/>
                    <a:pt x="11688" y="5798"/>
                    <a:pt x="11688" y="3718"/>
                  </a:cubicBezTo>
                  <a:cubicBezTo>
                    <a:pt x="11657" y="1670"/>
                    <a:pt x="9956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6" name="Google Shape;10947;p83">
            <a:extLst>
              <a:ext uri="{FF2B5EF4-FFF2-40B4-BE49-F238E27FC236}">
                <a16:creationId xmlns:a16="http://schemas.microsoft.com/office/drawing/2014/main" id="{6A01BE04-9497-1A3D-A7E5-28276933744E}"/>
              </a:ext>
            </a:extLst>
          </p:cNvPr>
          <p:cNvGrpSpPr/>
          <p:nvPr/>
        </p:nvGrpSpPr>
        <p:grpSpPr>
          <a:xfrm>
            <a:off x="5142653" y="2090824"/>
            <a:ext cx="420796" cy="421770"/>
            <a:chOff x="-3137650" y="2408950"/>
            <a:chExt cx="291450" cy="292125"/>
          </a:xfrm>
          <a:solidFill>
            <a:srgbClr val="FF7E02"/>
          </a:solidFill>
        </p:grpSpPr>
        <p:sp>
          <p:nvSpPr>
            <p:cNvPr id="7" name="Google Shape;10948;p83">
              <a:extLst>
                <a:ext uri="{FF2B5EF4-FFF2-40B4-BE49-F238E27FC236}">
                  <a16:creationId xmlns:a16="http://schemas.microsoft.com/office/drawing/2014/main" id="{908297D6-8B75-AA99-41BE-894991AAD86E}"/>
                </a:ext>
              </a:extLst>
            </p:cNvPr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solidFill>
                <a:srgbClr val="FF7E0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949;p83">
              <a:extLst>
                <a:ext uri="{FF2B5EF4-FFF2-40B4-BE49-F238E27FC236}">
                  <a16:creationId xmlns:a16="http://schemas.microsoft.com/office/drawing/2014/main" id="{18FC189E-C7CC-4772-B16C-0168121A7D2C}"/>
                </a:ext>
              </a:extLst>
            </p:cNvPr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solidFill>
                <a:srgbClr val="FF7E0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950;p83">
              <a:extLst>
                <a:ext uri="{FF2B5EF4-FFF2-40B4-BE49-F238E27FC236}">
                  <a16:creationId xmlns:a16="http://schemas.microsoft.com/office/drawing/2014/main" id="{916E3608-8B0E-548E-F299-3B4E8DAAB67A}"/>
                </a:ext>
              </a:extLst>
            </p:cNvPr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solidFill>
                <a:srgbClr val="FF7E0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951;p83">
              <a:extLst>
                <a:ext uri="{FF2B5EF4-FFF2-40B4-BE49-F238E27FC236}">
                  <a16:creationId xmlns:a16="http://schemas.microsoft.com/office/drawing/2014/main" id="{0B4BDF82-843B-4230-DACA-05435D7E237F}"/>
                </a:ext>
              </a:extLst>
            </p:cNvPr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solidFill>
                <a:srgbClr val="FF7E0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952;p83">
              <a:extLst>
                <a:ext uri="{FF2B5EF4-FFF2-40B4-BE49-F238E27FC236}">
                  <a16:creationId xmlns:a16="http://schemas.microsoft.com/office/drawing/2014/main" id="{143BED8F-434C-FFCB-0D8F-2294E0F51FC6}"/>
                </a:ext>
              </a:extLst>
            </p:cNvPr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grpFill/>
            <a:ln>
              <a:solidFill>
                <a:srgbClr val="FF7E0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0158;p80">
            <a:extLst>
              <a:ext uri="{FF2B5EF4-FFF2-40B4-BE49-F238E27FC236}">
                <a16:creationId xmlns:a16="http://schemas.microsoft.com/office/drawing/2014/main" id="{D32CAE83-547F-79D2-9562-C39AAA4C4DA6}"/>
              </a:ext>
            </a:extLst>
          </p:cNvPr>
          <p:cNvGrpSpPr/>
          <p:nvPr/>
        </p:nvGrpSpPr>
        <p:grpSpPr>
          <a:xfrm>
            <a:off x="5142130" y="3637923"/>
            <a:ext cx="469654" cy="470232"/>
            <a:chOff x="2821450" y="2957850"/>
            <a:chExt cx="259275" cy="258550"/>
          </a:xfrm>
          <a:solidFill>
            <a:srgbClr val="FF7E02"/>
          </a:solidFill>
        </p:grpSpPr>
        <p:sp>
          <p:nvSpPr>
            <p:cNvPr id="13" name="Google Shape;10159;p80">
              <a:extLst>
                <a:ext uri="{FF2B5EF4-FFF2-40B4-BE49-F238E27FC236}">
                  <a16:creationId xmlns:a16="http://schemas.microsoft.com/office/drawing/2014/main" id="{274AC02A-413B-03D3-7B98-4EE1BD7EB93A}"/>
                </a:ext>
              </a:extLst>
            </p:cNvPr>
            <p:cNvSpPr/>
            <p:nvPr/>
          </p:nvSpPr>
          <p:spPr>
            <a:xfrm>
              <a:off x="2821450" y="3080500"/>
              <a:ext cx="259275" cy="135900"/>
            </a:xfrm>
            <a:custGeom>
              <a:avLst/>
              <a:gdLst/>
              <a:ahLst/>
              <a:cxnLst/>
              <a:rect l="l" t="t" r="r" b="b"/>
              <a:pathLst>
                <a:path w="10371" h="5436" extrusionOk="0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0160;p80">
              <a:extLst>
                <a:ext uri="{FF2B5EF4-FFF2-40B4-BE49-F238E27FC236}">
                  <a16:creationId xmlns:a16="http://schemas.microsoft.com/office/drawing/2014/main" id="{75E4A912-59D4-94E7-F9BD-DD618B96E5A4}"/>
                </a:ext>
              </a:extLst>
            </p:cNvPr>
            <p:cNvSpPr/>
            <p:nvPr/>
          </p:nvSpPr>
          <p:spPr>
            <a:xfrm>
              <a:off x="2831900" y="2957850"/>
              <a:ext cx="228625" cy="106350"/>
            </a:xfrm>
            <a:custGeom>
              <a:avLst/>
              <a:gdLst/>
              <a:ahLst/>
              <a:cxnLst/>
              <a:rect l="l" t="t" r="r" b="b"/>
              <a:pathLst>
                <a:path w="9145" h="4254" extrusionOk="0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161;p80">
              <a:extLst>
                <a:ext uri="{FF2B5EF4-FFF2-40B4-BE49-F238E27FC236}">
                  <a16:creationId xmlns:a16="http://schemas.microsoft.com/office/drawing/2014/main" id="{1AB8A8AA-3AE7-12B2-C81D-F13D67820BBC}"/>
                </a:ext>
              </a:extLst>
            </p:cNvPr>
            <p:cNvSpPr/>
            <p:nvPr/>
          </p:nvSpPr>
          <p:spPr>
            <a:xfrm>
              <a:off x="3024600" y="2966925"/>
              <a:ext cx="29875" cy="58497"/>
            </a:xfrm>
            <a:custGeom>
              <a:avLst/>
              <a:gdLst/>
              <a:ahLst/>
              <a:cxnLst/>
              <a:rect l="l" t="t" r="r" b="b"/>
              <a:pathLst>
                <a:path w="1195" h="2376" extrusionOk="0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6" name="Google Shape;10045;p80">
            <a:extLst>
              <a:ext uri="{FF2B5EF4-FFF2-40B4-BE49-F238E27FC236}">
                <a16:creationId xmlns:a16="http://schemas.microsoft.com/office/drawing/2014/main" id="{4A4A63AE-D29E-99F6-FA3E-155CFA1449C7}"/>
              </a:ext>
            </a:extLst>
          </p:cNvPr>
          <p:cNvSpPr/>
          <p:nvPr/>
        </p:nvSpPr>
        <p:spPr>
          <a:xfrm>
            <a:off x="3525549" y="2113906"/>
            <a:ext cx="423211" cy="398688"/>
          </a:xfrm>
          <a:custGeom>
            <a:avLst/>
            <a:gdLst/>
            <a:ahLst/>
            <a:cxnLst/>
            <a:rect l="l" t="t" r="r" b="b"/>
            <a:pathLst>
              <a:path w="12099" h="11631" extrusionOk="0">
                <a:moveTo>
                  <a:pt x="10555" y="712"/>
                </a:moveTo>
                <a:lnTo>
                  <a:pt x="11153" y="1310"/>
                </a:lnTo>
                <a:lnTo>
                  <a:pt x="10051" y="3138"/>
                </a:lnTo>
                <a:lnTo>
                  <a:pt x="8728" y="1814"/>
                </a:lnTo>
                <a:lnTo>
                  <a:pt x="10555" y="712"/>
                </a:lnTo>
                <a:close/>
                <a:moveTo>
                  <a:pt x="8665" y="2696"/>
                </a:moveTo>
                <a:lnTo>
                  <a:pt x="9137" y="3169"/>
                </a:lnTo>
                <a:lnTo>
                  <a:pt x="7278" y="4996"/>
                </a:lnTo>
                <a:lnTo>
                  <a:pt x="6806" y="4524"/>
                </a:lnTo>
                <a:lnTo>
                  <a:pt x="8665" y="2696"/>
                </a:lnTo>
                <a:close/>
                <a:moveTo>
                  <a:pt x="3022" y="640"/>
                </a:moveTo>
                <a:cubicBezTo>
                  <a:pt x="3549" y="640"/>
                  <a:pt x="4066" y="847"/>
                  <a:pt x="4443" y="1247"/>
                </a:cubicBezTo>
                <a:cubicBezTo>
                  <a:pt x="5010" y="1783"/>
                  <a:pt x="5199" y="2602"/>
                  <a:pt x="4915" y="3358"/>
                </a:cubicBezTo>
                <a:cubicBezTo>
                  <a:pt x="4884" y="3484"/>
                  <a:pt x="4915" y="3642"/>
                  <a:pt x="5010" y="3705"/>
                </a:cubicBezTo>
                <a:lnTo>
                  <a:pt x="8160" y="6855"/>
                </a:lnTo>
                <a:cubicBezTo>
                  <a:pt x="8208" y="6926"/>
                  <a:pt x="8308" y="6961"/>
                  <a:pt x="8409" y="6961"/>
                </a:cubicBezTo>
                <a:cubicBezTo>
                  <a:pt x="8442" y="6961"/>
                  <a:pt x="8476" y="6957"/>
                  <a:pt x="8507" y="6950"/>
                </a:cubicBezTo>
                <a:cubicBezTo>
                  <a:pt x="8741" y="6862"/>
                  <a:pt x="8981" y="6819"/>
                  <a:pt x="9217" y="6819"/>
                </a:cubicBezTo>
                <a:cubicBezTo>
                  <a:pt x="9743" y="6819"/>
                  <a:pt x="10248" y="7031"/>
                  <a:pt x="10618" y="7422"/>
                </a:cubicBezTo>
                <a:cubicBezTo>
                  <a:pt x="11153" y="7926"/>
                  <a:pt x="11342" y="8682"/>
                  <a:pt x="11153" y="9375"/>
                </a:cubicBezTo>
                <a:lnTo>
                  <a:pt x="10240" y="8493"/>
                </a:lnTo>
                <a:cubicBezTo>
                  <a:pt x="10035" y="8289"/>
                  <a:pt x="9767" y="8186"/>
                  <a:pt x="9503" y="8186"/>
                </a:cubicBezTo>
                <a:cubicBezTo>
                  <a:pt x="9240" y="8186"/>
                  <a:pt x="8980" y="8289"/>
                  <a:pt x="8791" y="8493"/>
                </a:cubicBezTo>
                <a:cubicBezTo>
                  <a:pt x="8381" y="8871"/>
                  <a:pt x="8381" y="9533"/>
                  <a:pt x="8791" y="9943"/>
                </a:cubicBezTo>
                <a:lnTo>
                  <a:pt x="9673" y="10856"/>
                </a:lnTo>
                <a:cubicBezTo>
                  <a:pt x="9498" y="10904"/>
                  <a:pt x="9318" y="10928"/>
                  <a:pt x="9140" y="10928"/>
                </a:cubicBezTo>
                <a:cubicBezTo>
                  <a:pt x="8614" y="10928"/>
                  <a:pt x="8096" y="10721"/>
                  <a:pt x="7719" y="10321"/>
                </a:cubicBezTo>
                <a:cubicBezTo>
                  <a:pt x="7152" y="9785"/>
                  <a:pt x="6963" y="8966"/>
                  <a:pt x="7247" y="8210"/>
                </a:cubicBezTo>
                <a:cubicBezTo>
                  <a:pt x="7278" y="8084"/>
                  <a:pt x="7247" y="7926"/>
                  <a:pt x="7152" y="7863"/>
                </a:cubicBezTo>
                <a:lnTo>
                  <a:pt x="4002" y="4713"/>
                </a:lnTo>
                <a:cubicBezTo>
                  <a:pt x="3960" y="4629"/>
                  <a:pt x="3876" y="4587"/>
                  <a:pt x="3787" y="4587"/>
                </a:cubicBezTo>
                <a:cubicBezTo>
                  <a:pt x="3743" y="4587"/>
                  <a:pt x="3697" y="4597"/>
                  <a:pt x="3655" y="4618"/>
                </a:cubicBezTo>
                <a:cubicBezTo>
                  <a:pt x="3421" y="4706"/>
                  <a:pt x="3181" y="4749"/>
                  <a:pt x="2945" y="4749"/>
                </a:cubicBezTo>
                <a:cubicBezTo>
                  <a:pt x="2419" y="4749"/>
                  <a:pt x="1914" y="4537"/>
                  <a:pt x="1544" y="4146"/>
                </a:cubicBezTo>
                <a:cubicBezTo>
                  <a:pt x="1009" y="3642"/>
                  <a:pt x="820" y="2885"/>
                  <a:pt x="1009" y="2192"/>
                </a:cubicBezTo>
                <a:lnTo>
                  <a:pt x="1009" y="2192"/>
                </a:lnTo>
                <a:lnTo>
                  <a:pt x="1922" y="3075"/>
                </a:lnTo>
                <a:cubicBezTo>
                  <a:pt x="2127" y="3279"/>
                  <a:pt x="2395" y="3382"/>
                  <a:pt x="2659" y="3382"/>
                </a:cubicBezTo>
                <a:cubicBezTo>
                  <a:pt x="2923" y="3382"/>
                  <a:pt x="3183" y="3279"/>
                  <a:pt x="3372" y="3075"/>
                </a:cubicBezTo>
                <a:cubicBezTo>
                  <a:pt x="3781" y="2696"/>
                  <a:pt x="3781" y="2035"/>
                  <a:pt x="3372" y="1625"/>
                </a:cubicBezTo>
                <a:lnTo>
                  <a:pt x="2490" y="712"/>
                </a:lnTo>
                <a:cubicBezTo>
                  <a:pt x="2665" y="664"/>
                  <a:pt x="2844" y="640"/>
                  <a:pt x="3022" y="640"/>
                </a:cubicBezTo>
                <a:close/>
                <a:moveTo>
                  <a:pt x="4380" y="6036"/>
                </a:moveTo>
                <a:lnTo>
                  <a:pt x="5829" y="7485"/>
                </a:lnTo>
                <a:lnTo>
                  <a:pt x="2679" y="10636"/>
                </a:lnTo>
                <a:cubicBezTo>
                  <a:pt x="2474" y="10840"/>
                  <a:pt x="2206" y="10943"/>
                  <a:pt x="1942" y="10943"/>
                </a:cubicBezTo>
                <a:cubicBezTo>
                  <a:pt x="1678" y="10943"/>
                  <a:pt x="1418" y="10840"/>
                  <a:pt x="1229" y="10636"/>
                </a:cubicBezTo>
                <a:cubicBezTo>
                  <a:pt x="820" y="10226"/>
                  <a:pt x="820" y="9596"/>
                  <a:pt x="1229" y="9186"/>
                </a:cubicBezTo>
                <a:lnTo>
                  <a:pt x="4380" y="6036"/>
                </a:lnTo>
                <a:close/>
                <a:moveTo>
                  <a:pt x="2915" y="1"/>
                </a:moveTo>
                <a:cubicBezTo>
                  <a:pt x="2465" y="1"/>
                  <a:pt x="2014" y="112"/>
                  <a:pt x="1607" y="334"/>
                </a:cubicBezTo>
                <a:cubicBezTo>
                  <a:pt x="1544" y="365"/>
                  <a:pt x="1450" y="491"/>
                  <a:pt x="1450" y="554"/>
                </a:cubicBezTo>
                <a:cubicBezTo>
                  <a:pt x="1450" y="680"/>
                  <a:pt x="1481" y="775"/>
                  <a:pt x="1544" y="838"/>
                </a:cubicBezTo>
                <a:lnTo>
                  <a:pt x="2836" y="2129"/>
                </a:lnTo>
                <a:cubicBezTo>
                  <a:pt x="2962" y="2255"/>
                  <a:pt x="2962" y="2507"/>
                  <a:pt x="2836" y="2602"/>
                </a:cubicBezTo>
                <a:cubicBezTo>
                  <a:pt x="2773" y="2665"/>
                  <a:pt x="2686" y="2696"/>
                  <a:pt x="2600" y="2696"/>
                </a:cubicBezTo>
                <a:cubicBezTo>
                  <a:pt x="2513" y="2696"/>
                  <a:pt x="2427" y="2665"/>
                  <a:pt x="2364" y="2602"/>
                </a:cubicBezTo>
                <a:lnTo>
                  <a:pt x="1072" y="1310"/>
                </a:lnTo>
                <a:cubicBezTo>
                  <a:pt x="1001" y="1239"/>
                  <a:pt x="912" y="1204"/>
                  <a:pt x="846" y="1204"/>
                </a:cubicBezTo>
                <a:cubicBezTo>
                  <a:pt x="824" y="1204"/>
                  <a:pt x="804" y="1208"/>
                  <a:pt x="788" y="1216"/>
                </a:cubicBezTo>
                <a:cubicBezTo>
                  <a:pt x="662" y="1216"/>
                  <a:pt x="599" y="1310"/>
                  <a:pt x="536" y="1373"/>
                </a:cubicBezTo>
                <a:cubicBezTo>
                  <a:pt x="1" y="2413"/>
                  <a:pt x="127" y="3736"/>
                  <a:pt x="1009" y="4618"/>
                </a:cubicBezTo>
                <a:cubicBezTo>
                  <a:pt x="1549" y="5135"/>
                  <a:pt x="2230" y="5407"/>
                  <a:pt x="2934" y="5407"/>
                </a:cubicBezTo>
                <a:cubicBezTo>
                  <a:pt x="3173" y="5407"/>
                  <a:pt x="3415" y="5375"/>
                  <a:pt x="3655" y="5311"/>
                </a:cubicBezTo>
                <a:lnTo>
                  <a:pt x="3907" y="5563"/>
                </a:lnTo>
                <a:lnTo>
                  <a:pt x="757" y="8714"/>
                </a:lnTo>
                <a:cubicBezTo>
                  <a:pt x="64" y="9344"/>
                  <a:pt x="64" y="10447"/>
                  <a:pt x="757" y="11108"/>
                </a:cubicBezTo>
                <a:cubicBezTo>
                  <a:pt x="1088" y="11455"/>
                  <a:pt x="1521" y="11628"/>
                  <a:pt x="1954" y="11628"/>
                </a:cubicBezTo>
                <a:cubicBezTo>
                  <a:pt x="2387" y="11628"/>
                  <a:pt x="2820" y="11455"/>
                  <a:pt x="3151" y="11108"/>
                </a:cubicBezTo>
                <a:lnTo>
                  <a:pt x="6302" y="7958"/>
                </a:lnTo>
                <a:lnTo>
                  <a:pt x="6522" y="8210"/>
                </a:lnTo>
                <a:cubicBezTo>
                  <a:pt x="6302" y="9155"/>
                  <a:pt x="6522" y="10132"/>
                  <a:pt x="7247" y="10825"/>
                </a:cubicBezTo>
                <a:cubicBezTo>
                  <a:pt x="7765" y="11362"/>
                  <a:pt x="8469" y="11630"/>
                  <a:pt x="9169" y="11630"/>
                </a:cubicBezTo>
                <a:cubicBezTo>
                  <a:pt x="9618" y="11630"/>
                  <a:pt x="10066" y="11519"/>
                  <a:pt x="10460" y="11297"/>
                </a:cubicBezTo>
                <a:cubicBezTo>
                  <a:pt x="10555" y="11266"/>
                  <a:pt x="10618" y="11140"/>
                  <a:pt x="10618" y="11077"/>
                </a:cubicBezTo>
                <a:cubicBezTo>
                  <a:pt x="10618" y="11014"/>
                  <a:pt x="10586" y="10888"/>
                  <a:pt x="10555" y="10793"/>
                </a:cubicBezTo>
                <a:lnTo>
                  <a:pt x="9263" y="9501"/>
                </a:lnTo>
                <a:cubicBezTo>
                  <a:pt x="9137" y="9375"/>
                  <a:pt x="9137" y="9155"/>
                  <a:pt x="9263" y="9029"/>
                </a:cubicBezTo>
                <a:cubicBezTo>
                  <a:pt x="9310" y="8966"/>
                  <a:pt x="9397" y="8934"/>
                  <a:pt x="9488" y="8934"/>
                </a:cubicBezTo>
                <a:cubicBezTo>
                  <a:pt x="9578" y="8934"/>
                  <a:pt x="9673" y="8966"/>
                  <a:pt x="9736" y="9029"/>
                </a:cubicBezTo>
                <a:lnTo>
                  <a:pt x="11027" y="10321"/>
                </a:lnTo>
                <a:cubicBezTo>
                  <a:pt x="11075" y="10392"/>
                  <a:pt x="11157" y="10427"/>
                  <a:pt x="11236" y="10427"/>
                </a:cubicBezTo>
                <a:cubicBezTo>
                  <a:pt x="11262" y="10427"/>
                  <a:pt x="11287" y="10423"/>
                  <a:pt x="11311" y="10415"/>
                </a:cubicBezTo>
                <a:cubicBezTo>
                  <a:pt x="11405" y="10415"/>
                  <a:pt x="11500" y="10321"/>
                  <a:pt x="11532" y="10258"/>
                </a:cubicBezTo>
                <a:cubicBezTo>
                  <a:pt x="12099" y="9218"/>
                  <a:pt x="11973" y="7895"/>
                  <a:pt x="11059" y="7013"/>
                </a:cubicBezTo>
                <a:cubicBezTo>
                  <a:pt x="10542" y="6496"/>
                  <a:pt x="9850" y="6224"/>
                  <a:pt x="9139" y="6224"/>
                </a:cubicBezTo>
                <a:cubicBezTo>
                  <a:pt x="8897" y="6224"/>
                  <a:pt x="8653" y="6255"/>
                  <a:pt x="8413" y="6320"/>
                </a:cubicBezTo>
                <a:lnTo>
                  <a:pt x="7719" y="5595"/>
                </a:lnTo>
                <a:lnTo>
                  <a:pt x="9578" y="3736"/>
                </a:lnTo>
                <a:lnTo>
                  <a:pt x="9799" y="3988"/>
                </a:lnTo>
                <a:cubicBezTo>
                  <a:pt x="9867" y="4056"/>
                  <a:pt x="9958" y="4089"/>
                  <a:pt x="10051" y="4089"/>
                </a:cubicBezTo>
                <a:cubicBezTo>
                  <a:pt x="10172" y="4089"/>
                  <a:pt x="10294" y="4032"/>
                  <a:pt x="10366" y="3925"/>
                </a:cubicBezTo>
                <a:lnTo>
                  <a:pt x="11815" y="1499"/>
                </a:lnTo>
                <a:cubicBezTo>
                  <a:pt x="11878" y="1373"/>
                  <a:pt x="11878" y="1184"/>
                  <a:pt x="11784" y="1090"/>
                </a:cubicBezTo>
                <a:lnTo>
                  <a:pt x="10775" y="82"/>
                </a:lnTo>
                <a:cubicBezTo>
                  <a:pt x="10723" y="30"/>
                  <a:pt x="10652" y="6"/>
                  <a:pt x="10573" y="6"/>
                </a:cubicBezTo>
                <a:cubicBezTo>
                  <a:pt x="10507" y="6"/>
                  <a:pt x="10437" y="22"/>
                  <a:pt x="10366" y="50"/>
                </a:cubicBezTo>
                <a:lnTo>
                  <a:pt x="7940" y="1499"/>
                </a:lnTo>
                <a:cubicBezTo>
                  <a:pt x="7751" y="1625"/>
                  <a:pt x="7719" y="1909"/>
                  <a:pt x="7877" y="2066"/>
                </a:cubicBezTo>
                <a:lnTo>
                  <a:pt x="8097" y="2287"/>
                </a:lnTo>
                <a:lnTo>
                  <a:pt x="6270" y="4146"/>
                </a:lnTo>
                <a:lnTo>
                  <a:pt x="5546" y="3421"/>
                </a:lnTo>
                <a:cubicBezTo>
                  <a:pt x="5798" y="2476"/>
                  <a:pt x="5546" y="1499"/>
                  <a:pt x="4852" y="806"/>
                </a:cubicBezTo>
                <a:cubicBezTo>
                  <a:pt x="4315" y="269"/>
                  <a:pt x="3615" y="1"/>
                  <a:pt x="2915" y="1"/>
                </a:cubicBezTo>
                <a:close/>
              </a:path>
            </a:pathLst>
          </a:custGeom>
          <a:solidFill>
            <a:srgbClr val="FF7E02"/>
          </a:solidFill>
          <a:ln>
            <a:solidFill>
              <a:srgbClr val="FF7E0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4FD13DD-D9E5-8652-ADF8-D84ED3A1C0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27E15-5D6C-4195-A66D-55160C10196C}" type="slidenum">
              <a:rPr lang="ar-SA" smtClean="0"/>
              <a:pPr/>
              <a:t>9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386890225"/>
      </p:ext>
    </p:extLst>
  </p:cSld>
  <p:clrMapOvr>
    <a:masterClrMapping/>
  </p:clrMapOvr>
</p:sld>
</file>

<file path=ppt/theme/theme1.xml><?xml version="1.0" encoding="utf-8"?>
<a:theme xmlns:a="http://schemas.openxmlformats.org/drawingml/2006/main" name="High Intensity Interval Training Gym Center by Slidesgo">
  <a:themeElements>
    <a:clrScheme name="Simple Light">
      <a:dk1>
        <a:srgbClr val="EEEEEE"/>
      </a:dk1>
      <a:lt1>
        <a:srgbClr val="212121"/>
      </a:lt1>
      <a:dk2>
        <a:srgbClr val="FAFAFA"/>
      </a:dk2>
      <a:lt2>
        <a:srgbClr val="FFFFFF"/>
      </a:lt2>
      <a:accent1>
        <a:srgbClr val="191919"/>
      </a:accent1>
      <a:accent2>
        <a:srgbClr val="3C3C3C"/>
      </a:accent2>
      <a:accent3>
        <a:srgbClr val="FF7E02"/>
      </a:accent3>
      <a:accent4>
        <a:srgbClr val="FFFFFF"/>
      </a:accent4>
      <a:accent5>
        <a:srgbClr val="FFFFFF"/>
      </a:accent5>
      <a:accent6>
        <a:srgbClr val="FFFFFF"/>
      </a:accent6>
      <a:hlink>
        <a:srgbClr val="FAFA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1678</Words>
  <Application>Microsoft Office PowerPoint</Application>
  <PresentationFormat>On-screen Show (16:9)</PresentationFormat>
  <Paragraphs>348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Work Sans</vt:lpstr>
      <vt:lpstr>Bebas Neue</vt:lpstr>
      <vt:lpstr>Roboto Condensed Light</vt:lpstr>
      <vt:lpstr>Anaheim</vt:lpstr>
      <vt:lpstr>Arial</vt:lpstr>
      <vt:lpstr>High Intensity Interval Training Gym Center by Slidesgo</vt:lpstr>
      <vt:lpstr>By Group 4: Zayed Mohammed Abdullah Alharbi Faisal Othman Faisal Al Ragheeb</vt:lpstr>
      <vt:lpstr>Problem Description</vt:lpstr>
      <vt:lpstr>   Objectives &amp; Goals</vt:lpstr>
      <vt:lpstr>Functional Requirements</vt:lpstr>
      <vt:lpstr>Non-Functional Requirements</vt:lpstr>
      <vt:lpstr>Domain Analysis</vt:lpstr>
      <vt:lpstr>Included</vt:lpstr>
      <vt:lpstr>Excluded</vt:lpstr>
      <vt:lpstr>Difficulties &amp; risks </vt:lpstr>
      <vt:lpstr>UML Use case Diagram </vt:lpstr>
      <vt:lpstr>03</vt:lpstr>
      <vt:lpstr>03</vt:lpstr>
      <vt:lpstr>03</vt:lpstr>
      <vt:lpstr>03</vt:lpstr>
      <vt:lpstr>UML DIAGRAMS</vt:lpstr>
      <vt:lpstr>Class Diagram</vt:lpstr>
      <vt:lpstr>Sequence Diagram</vt:lpstr>
      <vt:lpstr>State Diagram</vt:lpstr>
      <vt:lpstr>Activity Diagram</vt:lpstr>
      <vt:lpstr>TESTING</vt:lpstr>
      <vt:lpstr>PowerPoint Presentation</vt:lpstr>
      <vt:lpstr>PLAN 1:</vt:lpstr>
      <vt:lpstr>PLAN 2:</vt:lpstr>
      <vt:lpstr>PLAN 3:</vt:lpstr>
      <vt:lpstr>Conclusion</vt:lpstr>
      <vt:lpstr>Thank you By: Group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 Group 4: Faisal Al Ragheeb Abdullah Alharbi Zayed Mohammed Faisal Othman</dc:title>
  <dc:creator>Faisal Othman</dc:creator>
  <cp:lastModifiedBy>Faisal Othman</cp:lastModifiedBy>
  <cp:revision>24</cp:revision>
  <dcterms:modified xsi:type="dcterms:W3CDTF">2023-06-06T10:32:49Z</dcterms:modified>
</cp:coreProperties>
</file>